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54"/>
    <p:restoredTop sz="93016"/>
  </p:normalViewPr>
  <p:slideViewPr>
    <p:cSldViewPr snapToGrid="0" snapToObjects="1">
      <p:cViewPr>
        <p:scale>
          <a:sx n="115" d="100"/>
          <a:sy n="115" d="100"/>
        </p:scale>
        <p:origin x="144" y="-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D0A9-7366-8D4C-A942-52518EAB3AFE}" type="datetimeFigureOut">
              <a:rPr lang="ru-RU" smtClean="0"/>
              <a:t>07.11.16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BF06-834E-1A4B-B8D6-488C9CE01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717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D0A9-7366-8D4C-A942-52518EAB3AFE}" type="datetimeFigureOut">
              <a:rPr lang="ru-RU" smtClean="0"/>
              <a:t>07.11.16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BF06-834E-1A4B-B8D6-488C9CE01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826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D0A9-7366-8D4C-A942-52518EAB3AFE}" type="datetimeFigureOut">
              <a:rPr lang="ru-RU" smtClean="0"/>
              <a:t>07.11.16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BF06-834E-1A4B-B8D6-488C9CE01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1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D0A9-7366-8D4C-A942-52518EAB3AFE}" type="datetimeFigureOut">
              <a:rPr lang="ru-RU" smtClean="0"/>
              <a:t>07.11.16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BF06-834E-1A4B-B8D6-488C9CE01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129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D0A9-7366-8D4C-A942-52518EAB3AFE}" type="datetimeFigureOut">
              <a:rPr lang="ru-RU" smtClean="0"/>
              <a:t>07.11.16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BF06-834E-1A4B-B8D6-488C9CE01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761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D0A9-7366-8D4C-A942-52518EAB3AFE}" type="datetimeFigureOut">
              <a:rPr lang="ru-RU" smtClean="0"/>
              <a:t>07.11.16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BF06-834E-1A4B-B8D6-488C9CE01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1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D0A9-7366-8D4C-A942-52518EAB3AFE}" type="datetimeFigureOut">
              <a:rPr lang="ru-RU" smtClean="0"/>
              <a:t>07.11.16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BF06-834E-1A4B-B8D6-488C9CE01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446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D0A9-7366-8D4C-A942-52518EAB3AFE}" type="datetimeFigureOut">
              <a:rPr lang="ru-RU" smtClean="0"/>
              <a:t>07.11.16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BF06-834E-1A4B-B8D6-488C9CE01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654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D0A9-7366-8D4C-A942-52518EAB3AFE}" type="datetimeFigureOut">
              <a:rPr lang="ru-RU" smtClean="0"/>
              <a:t>07.11.16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BF06-834E-1A4B-B8D6-488C9CE01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825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D0A9-7366-8D4C-A942-52518EAB3AFE}" type="datetimeFigureOut">
              <a:rPr lang="ru-RU" smtClean="0"/>
              <a:t>07.11.16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BF06-834E-1A4B-B8D6-488C9CE01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34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DD0A9-7366-8D4C-A942-52518EAB3AFE}" type="datetimeFigureOut">
              <a:rPr lang="ru-RU" smtClean="0"/>
              <a:t>07.11.16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4BF06-834E-1A4B-B8D6-488C9CE01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00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DD0A9-7366-8D4C-A942-52518EAB3AFE}" type="datetimeFigureOut">
              <a:rPr lang="ru-RU" smtClean="0"/>
              <a:t>07.11.16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4BF06-834E-1A4B-B8D6-488C9CE01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974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343858" y="1403609"/>
            <a:ext cx="1943100" cy="596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Ледовый класс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452058" y="1403609"/>
            <a:ext cx="1943100" cy="596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Скальный класс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560258" y="1403609"/>
            <a:ext cx="2127250" cy="596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Технический класс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852608" y="1403609"/>
            <a:ext cx="1943100" cy="596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Высотный класс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187950" y="2470228"/>
            <a:ext cx="4673600" cy="736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Модуль «ЛИДЕР»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46550" y="3615778"/>
            <a:ext cx="1943100" cy="596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Скальный блок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518275" y="3615778"/>
            <a:ext cx="1943100" cy="596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Ледовый блок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890000" y="3615778"/>
            <a:ext cx="1943100" cy="596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Спасработы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232400" y="4632596"/>
            <a:ext cx="4673600" cy="736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Модуль «АЛЬПИНИСТ»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422650" y="6045200"/>
            <a:ext cx="1943100" cy="596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Лекции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495925" y="6045200"/>
            <a:ext cx="1943100" cy="596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Первый шаг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569200" y="6064250"/>
            <a:ext cx="1943100" cy="596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Лавинная безопасность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642475" y="6064250"/>
            <a:ext cx="1943100" cy="596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Первая помощь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089650" y="5594530"/>
            <a:ext cx="2959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smtClean="0"/>
              <a:t>Предгорная подготовка</a:t>
            </a:r>
            <a:endParaRPr lang="ru-RU" sz="2000" b="1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>
            <a:off x="266700" y="5594530"/>
            <a:ext cx="11645900" cy="0"/>
          </a:xfrm>
          <a:prstGeom prst="line">
            <a:avLst/>
          </a:prstGeom>
          <a:ln w="5080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55490" y="4884910"/>
            <a:ext cx="2959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III </a:t>
            </a:r>
            <a:r>
              <a:rPr lang="ru-RU" sz="2000" b="1" dirty="0" smtClean="0"/>
              <a:t>разряд</a:t>
            </a:r>
            <a:endParaRPr lang="ru-RU" sz="2000" b="1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266700" y="4631229"/>
            <a:ext cx="2959100" cy="2734"/>
          </a:xfrm>
          <a:prstGeom prst="line">
            <a:avLst/>
          </a:prstGeom>
          <a:ln w="5080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244281" y="2339162"/>
            <a:ext cx="2981519" cy="1"/>
          </a:xfrm>
          <a:prstGeom prst="line">
            <a:avLst/>
          </a:prstGeom>
          <a:ln w="5080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55490" y="1573255"/>
            <a:ext cx="2959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 </a:t>
            </a:r>
            <a:r>
              <a:rPr lang="ru-RU" sz="2000" b="1" dirty="0" smtClean="0"/>
              <a:t>разряд</a:t>
            </a:r>
            <a:endParaRPr lang="ru-RU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77909" y="746232"/>
            <a:ext cx="2959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КМС</a:t>
            </a:r>
            <a:endParaRPr lang="ru-RU" sz="2000" b="1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H="1">
            <a:off x="3225804" y="248381"/>
            <a:ext cx="54677" cy="6393719"/>
          </a:xfrm>
          <a:prstGeom prst="line">
            <a:avLst/>
          </a:prstGeom>
          <a:ln w="5080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Скругленный прямоугольник 33"/>
          <p:cNvSpPr/>
          <p:nvPr/>
        </p:nvSpPr>
        <p:spPr>
          <a:xfrm>
            <a:off x="5217454" y="186042"/>
            <a:ext cx="4673600" cy="736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Снежный барс России</a:t>
            </a:r>
            <a:endParaRPr lang="ru-RU" sz="2400" b="1" dirty="0"/>
          </a:p>
        </p:txBody>
      </p:sp>
      <p:cxnSp>
        <p:nvCxnSpPr>
          <p:cNvPr id="36" name="Прямая со стрелкой 35"/>
          <p:cNvCxnSpPr/>
          <p:nvPr/>
        </p:nvCxnSpPr>
        <p:spPr>
          <a:xfrm flipH="1" flipV="1">
            <a:off x="5113474" y="4317063"/>
            <a:ext cx="217939" cy="30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V="1">
            <a:off x="7489825" y="4317063"/>
            <a:ext cx="0" cy="3155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V="1">
            <a:off x="9791700" y="4317063"/>
            <a:ext cx="210944" cy="30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V="1">
            <a:off x="7489825" y="3300245"/>
            <a:ext cx="0" cy="3155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V="1">
            <a:off x="5087822" y="3309387"/>
            <a:ext cx="210944" cy="30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 flipV="1">
            <a:off x="9680885" y="3309387"/>
            <a:ext cx="217939" cy="30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H="1" flipV="1">
            <a:off x="5004504" y="2189122"/>
            <a:ext cx="217939" cy="30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V="1">
            <a:off x="9778703" y="2181960"/>
            <a:ext cx="210944" cy="30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V="1">
            <a:off x="6427248" y="2154695"/>
            <a:ext cx="0" cy="3155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flipV="1">
            <a:off x="8623883" y="2166507"/>
            <a:ext cx="0" cy="3155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flipV="1">
            <a:off x="4985904" y="1109435"/>
            <a:ext cx="210944" cy="30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H="1" flipV="1">
            <a:off x="9906000" y="1087119"/>
            <a:ext cx="217939" cy="30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V="1">
            <a:off x="6434450" y="1079392"/>
            <a:ext cx="0" cy="3155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flipV="1">
            <a:off x="8620362" y="1101708"/>
            <a:ext cx="0" cy="3155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66700" y="339443"/>
            <a:ext cx="2959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Мастер Спорта России</a:t>
            </a:r>
            <a:endParaRPr lang="ru-RU" sz="20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244281" y="3163654"/>
            <a:ext cx="2959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II </a:t>
            </a:r>
            <a:r>
              <a:rPr lang="ru-RU" sz="2000" b="1" dirty="0" smtClean="0"/>
              <a:t>разряд</a:t>
            </a:r>
            <a:endParaRPr lang="ru-RU" sz="2000" b="1" dirty="0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flipH="1">
            <a:off x="255490" y="1255797"/>
            <a:ext cx="2981519" cy="1"/>
          </a:xfrm>
          <a:prstGeom prst="line">
            <a:avLst/>
          </a:prstGeom>
          <a:ln w="5080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244282" y="248381"/>
            <a:ext cx="3037256" cy="1"/>
          </a:xfrm>
          <a:prstGeom prst="line">
            <a:avLst/>
          </a:prstGeom>
          <a:ln w="5080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88030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43</Words>
  <Application>Microsoft Macintosh PowerPoint</Application>
  <PresentationFormat>Широкоэкранный</PresentationFormat>
  <Paragraphs>20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petruha@me.com</dc:creator>
  <cp:lastModifiedBy>petruha@me.com</cp:lastModifiedBy>
  <cp:revision>3</cp:revision>
  <cp:lastPrinted>2016-11-07T11:05:05Z</cp:lastPrinted>
  <dcterms:created xsi:type="dcterms:W3CDTF">2016-11-07T10:40:42Z</dcterms:created>
  <dcterms:modified xsi:type="dcterms:W3CDTF">2016-11-07T11:08:11Z</dcterms:modified>
</cp:coreProperties>
</file>