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7" r:id="rId4"/>
    <p:sldId id="260" r:id="rId5"/>
    <p:sldId id="266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6239F-2013-4DF1-BFB2-A2CE719E931F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EB53263E-0AE6-434E-95B9-F18350F4775C}">
      <dgm:prSet phldrT="[Текст]" custT="1"/>
      <dgm:spPr/>
      <dgm:t>
        <a:bodyPr/>
        <a:lstStyle/>
        <a:p>
          <a:r>
            <a:rPr lang="ru-RU" sz="1600" dirty="0" smtClean="0"/>
            <a:t> </a:t>
          </a:r>
        </a:p>
        <a:p>
          <a:r>
            <a:rPr lang="ru-RU" sz="1600" b="1" dirty="0" smtClean="0"/>
            <a:t>С 1990 г. сообщество единомышленников .</a:t>
          </a:r>
        </a:p>
        <a:p>
          <a:r>
            <a:rPr lang="ru-RU" sz="1600" b="1" dirty="0" smtClean="0"/>
            <a:t> 24 ноября 1996 г.  образованно юридическое лицо «федерация альпинизма и скалолазания </a:t>
          </a:r>
          <a:br>
            <a:rPr lang="ru-RU" sz="1600" b="1" dirty="0" smtClean="0"/>
          </a:br>
          <a:r>
            <a:rPr lang="ru-RU" sz="1600" b="1" dirty="0" smtClean="0"/>
            <a:t>РБ».  </a:t>
          </a:r>
          <a:endParaRPr lang="ru-RU" sz="1600" b="1" dirty="0"/>
        </a:p>
      </dgm:t>
    </dgm:pt>
    <dgm:pt modelId="{CC4FA540-6A66-4317-8CDD-9E00E0113AE8}" type="parTrans" cxnId="{CCEBE158-5191-4B58-8664-D41C8185E79B}">
      <dgm:prSet/>
      <dgm:spPr/>
      <dgm:t>
        <a:bodyPr/>
        <a:lstStyle/>
        <a:p>
          <a:endParaRPr lang="ru-RU"/>
        </a:p>
      </dgm:t>
    </dgm:pt>
    <dgm:pt modelId="{B232FB3F-DD52-4A5D-B631-A0881A222AF2}" type="sibTrans" cxnId="{CCEBE158-5191-4B58-8664-D41C8185E79B}">
      <dgm:prSet/>
      <dgm:spPr/>
      <dgm:t>
        <a:bodyPr/>
        <a:lstStyle/>
        <a:p>
          <a:endParaRPr lang="ru-RU"/>
        </a:p>
      </dgm:t>
    </dgm:pt>
    <dgm:pt modelId="{864D6B92-EFF7-452C-A66D-628DFB8C73D3}">
      <dgm:prSet phldrT="[Текст]" custT="1"/>
      <dgm:spPr/>
      <dgm:t>
        <a:bodyPr/>
        <a:lstStyle/>
        <a:p>
          <a:r>
            <a:rPr lang="en-US" sz="1600" b="1" dirty="0" err="1" smtClean="0"/>
            <a:t>Startyp</a:t>
          </a:r>
          <a:r>
            <a:rPr lang="en-US" sz="1600" b="1" dirty="0" smtClean="0"/>
            <a:t> </a:t>
          </a:r>
          <a:r>
            <a:rPr lang="ru-RU" sz="1600" b="1" dirty="0" smtClean="0"/>
            <a:t> в области инженерных сооружений и полигонов для подготовки. Исследовательская деятельность, подготовка специалистов, участие в Чемпионатах России</a:t>
          </a:r>
          <a:r>
            <a:rPr lang="ru-RU" sz="1600" dirty="0" smtClean="0"/>
            <a:t>.</a:t>
          </a:r>
          <a:endParaRPr lang="ru-RU" sz="1600" dirty="0"/>
        </a:p>
      </dgm:t>
    </dgm:pt>
    <dgm:pt modelId="{2C0D86C9-08A6-4788-B8AB-82DDB7A1CD7A}" type="parTrans" cxnId="{FF33DC9C-A895-41B7-AED7-E9C8A3058A6E}">
      <dgm:prSet/>
      <dgm:spPr/>
      <dgm:t>
        <a:bodyPr/>
        <a:lstStyle/>
        <a:p>
          <a:endParaRPr lang="ru-RU"/>
        </a:p>
      </dgm:t>
    </dgm:pt>
    <dgm:pt modelId="{139C98AC-61B1-48F3-994C-201C32B76246}" type="sibTrans" cxnId="{FF33DC9C-A895-41B7-AED7-E9C8A3058A6E}">
      <dgm:prSet/>
      <dgm:spPr/>
      <dgm:t>
        <a:bodyPr/>
        <a:lstStyle/>
        <a:p>
          <a:endParaRPr lang="ru-RU"/>
        </a:p>
      </dgm:t>
    </dgm:pt>
    <dgm:pt modelId="{BB5B1273-53FF-49F7-A5A3-2EB5D67C3DCD}">
      <dgm:prSet phldrT="[Текст]" custT="1"/>
      <dgm:spPr/>
      <dgm:t>
        <a:bodyPr/>
        <a:lstStyle/>
        <a:p>
          <a:r>
            <a:rPr lang="ru-RU" sz="1600" b="1" dirty="0" smtClean="0"/>
            <a:t>Признание в спортивном сообществе как в России так и за рубежом. Неоднократные призёры и чемпионы России. Номинанты престижных  премий</a:t>
          </a:r>
          <a:r>
            <a:rPr lang="ru-RU" sz="1600" dirty="0" smtClean="0"/>
            <a:t>.</a:t>
          </a:r>
          <a:endParaRPr lang="ru-RU" sz="1600" dirty="0"/>
        </a:p>
      </dgm:t>
    </dgm:pt>
    <dgm:pt modelId="{6F2F84F0-2B42-4CE2-ADC3-86F87FE73DEE}" type="parTrans" cxnId="{13C4F5F9-A6F3-4E7D-8F47-96660954A67F}">
      <dgm:prSet/>
      <dgm:spPr/>
      <dgm:t>
        <a:bodyPr/>
        <a:lstStyle/>
        <a:p>
          <a:endParaRPr lang="ru-RU"/>
        </a:p>
      </dgm:t>
    </dgm:pt>
    <dgm:pt modelId="{D8DEB028-60AD-46EB-B4FE-E093AE11D36F}" type="sibTrans" cxnId="{13C4F5F9-A6F3-4E7D-8F47-96660954A67F}">
      <dgm:prSet/>
      <dgm:spPr/>
      <dgm:t>
        <a:bodyPr/>
        <a:lstStyle/>
        <a:p>
          <a:endParaRPr lang="ru-RU"/>
        </a:p>
      </dgm:t>
    </dgm:pt>
    <dgm:pt modelId="{FD0225D5-5CC4-49AC-B8E1-E923C873A9A8}" type="pres">
      <dgm:prSet presAssocID="{BD26239F-2013-4DF1-BFB2-A2CE719E931F}" presName="Name0" presStyleCnt="0">
        <dgm:presLayoutVars>
          <dgm:dir/>
          <dgm:resizeHandles val="exact"/>
        </dgm:presLayoutVars>
      </dgm:prSet>
      <dgm:spPr/>
    </dgm:pt>
    <dgm:pt modelId="{C50E53C8-2449-4AE4-8598-D750D171C828}" type="pres">
      <dgm:prSet presAssocID="{BD26239F-2013-4DF1-BFB2-A2CE719E931F}" presName="fgShape" presStyleLbl="fgShp" presStyleIdx="0" presStyleCnt="1"/>
      <dgm:spPr/>
    </dgm:pt>
    <dgm:pt modelId="{35A07833-287E-4625-8705-6298D7E8E20F}" type="pres">
      <dgm:prSet presAssocID="{BD26239F-2013-4DF1-BFB2-A2CE719E931F}" presName="linComp" presStyleCnt="0"/>
      <dgm:spPr/>
    </dgm:pt>
    <dgm:pt modelId="{C17DE388-D945-453D-A72A-679E80F35095}" type="pres">
      <dgm:prSet presAssocID="{EB53263E-0AE6-434E-95B9-F18350F4775C}" presName="compNode" presStyleCnt="0"/>
      <dgm:spPr/>
    </dgm:pt>
    <dgm:pt modelId="{AC26B1C6-4314-4D55-B9CF-58D894E14898}" type="pres">
      <dgm:prSet presAssocID="{EB53263E-0AE6-434E-95B9-F18350F4775C}" presName="bkgdShape" presStyleLbl="node1" presStyleIdx="0" presStyleCnt="3"/>
      <dgm:spPr/>
      <dgm:t>
        <a:bodyPr/>
        <a:lstStyle/>
        <a:p>
          <a:endParaRPr lang="ru-RU"/>
        </a:p>
      </dgm:t>
    </dgm:pt>
    <dgm:pt modelId="{77E53A1E-0BE2-482A-AD97-E31916C6732D}" type="pres">
      <dgm:prSet presAssocID="{EB53263E-0AE6-434E-95B9-F18350F4775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57B58-8F6D-4144-810D-A10196919D19}" type="pres">
      <dgm:prSet presAssocID="{EB53263E-0AE6-434E-95B9-F18350F4775C}" presName="invisiNode" presStyleLbl="node1" presStyleIdx="0" presStyleCnt="3"/>
      <dgm:spPr/>
    </dgm:pt>
    <dgm:pt modelId="{010A8E36-E563-4E5E-B1A4-D53CA6A0F84C}" type="pres">
      <dgm:prSet presAssocID="{EB53263E-0AE6-434E-95B9-F18350F4775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842124-4C33-4204-A9B2-9F951EBB58C1}" type="pres">
      <dgm:prSet presAssocID="{B232FB3F-DD52-4A5D-B631-A0881A222A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55E182-8CFA-48D0-9E59-2B02E9728064}" type="pres">
      <dgm:prSet presAssocID="{864D6B92-EFF7-452C-A66D-628DFB8C73D3}" presName="compNode" presStyleCnt="0"/>
      <dgm:spPr/>
    </dgm:pt>
    <dgm:pt modelId="{D97ADE5D-50D2-48E5-81C0-97873BFBD68F}" type="pres">
      <dgm:prSet presAssocID="{864D6B92-EFF7-452C-A66D-628DFB8C73D3}" presName="bkgdShape" presStyleLbl="node1" presStyleIdx="1" presStyleCnt="3"/>
      <dgm:spPr/>
      <dgm:t>
        <a:bodyPr/>
        <a:lstStyle/>
        <a:p>
          <a:endParaRPr lang="ru-RU"/>
        </a:p>
      </dgm:t>
    </dgm:pt>
    <dgm:pt modelId="{2D8092B4-78EB-46DE-BEBA-348FEB39BFC9}" type="pres">
      <dgm:prSet presAssocID="{864D6B92-EFF7-452C-A66D-628DFB8C73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5F06B-843D-468F-84E9-036BF16F3247}" type="pres">
      <dgm:prSet presAssocID="{864D6B92-EFF7-452C-A66D-628DFB8C73D3}" presName="invisiNode" presStyleLbl="node1" presStyleIdx="1" presStyleCnt="3"/>
      <dgm:spPr/>
    </dgm:pt>
    <dgm:pt modelId="{0DED6C38-64F1-4C6C-B45B-04F659680A05}" type="pres">
      <dgm:prSet presAssocID="{864D6B92-EFF7-452C-A66D-628DFB8C73D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A39D13-5B15-4F24-AE60-93B30D7BD729}" type="pres">
      <dgm:prSet presAssocID="{139C98AC-61B1-48F3-994C-201C32B762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783066-918C-4597-806E-623DB5819C39}" type="pres">
      <dgm:prSet presAssocID="{BB5B1273-53FF-49F7-A5A3-2EB5D67C3DCD}" presName="compNode" presStyleCnt="0"/>
      <dgm:spPr/>
    </dgm:pt>
    <dgm:pt modelId="{B5504F66-E4F9-419E-8988-EE6E41FFCF5E}" type="pres">
      <dgm:prSet presAssocID="{BB5B1273-53FF-49F7-A5A3-2EB5D67C3DCD}" presName="bkgdShape" presStyleLbl="node1" presStyleIdx="2" presStyleCnt="3"/>
      <dgm:spPr/>
      <dgm:t>
        <a:bodyPr/>
        <a:lstStyle/>
        <a:p>
          <a:endParaRPr lang="ru-RU"/>
        </a:p>
      </dgm:t>
    </dgm:pt>
    <dgm:pt modelId="{7241F9BE-85A5-4E7B-B38D-67F7E6965D9A}" type="pres">
      <dgm:prSet presAssocID="{BB5B1273-53FF-49F7-A5A3-2EB5D67C3DC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BADBE-5BDE-4813-B617-C469E75AE929}" type="pres">
      <dgm:prSet presAssocID="{BB5B1273-53FF-49F7-A5A3-2EB5D67C3DCD}" presName="invisiNode" presStyleLbl="node1" presStyleIdx="2" presStyleCnt="3"/>
      <dgm:spPr/>
    </dgm:pt>
    <dgm:pt modelId="{744A7BCF-D574-4F3E-A6CD-E30D0C25324F}" type="pres">
      <dgm:prSet presAssocID="{BB5B1273-53FF-49F7-A5A3-2EB5D67C3DC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F33DC9C-A895-41B7-AED7-E9C8A3058A6E}" srcId="{BD26239F-2013-4DF1-BFB2-A2CE719E931F}" destId="{864D6B92-EFF7-452C-A66D-628DFB8C73D3}" srcOrd="1" destOrd="0" parTransId="{2C0D86C9-08A6-4788-B8AB-82DDB7A1CD7A}" sibTransId="{139C98AC-61B1-48F3-994C-201C32B76246}"/>
    <dgm:cxn modelId="{07B4B35D-6C40-4F99-9CA4-A0E9787AF3BF}" type="presOf" srcId="{BD26239F-2013-4DF1-BFB2-A2CE719E931F}" destId="{FD0225D5-5CC4-49AC-B8E1-E923C873A9A8}" srcOrd="0" destOrd="0" presId="urn:microsoft.com/office/officeart/2005/8/layout/hList7#1"/>
    <dgm:cxn modelId="{2B41F6D8-C7DD-414D-A69E-377E93C1FA1E}" type="presOf" srcId="{BB5B1273-53FF-49F7-A5A3-2EB5D67C3DCD}" destId="{B5504F66-E4F9-419E-8988-EE6E41FFCF5E}" srcOrd="0" destOrd="0" presId="urn:microsoft.com/office/officeart/2005/8/layout/hList7#1"/>
    <dgm:cxn modelId="{E0BC20EB-988E-459C-8CC0-865AF0761B0B}" type="presOf" srcId="{139C98AC-61B1-48F3-994C-201C32B76246}" destId="{08A39D13-5B15-4F24-AE60-93B30D7BD729}" srcOrd="0" destOrd="0" presId="urn:microsoft.com/office/officeart/2005/8/layout/hList7#1"/>
    <dgm:cxn modelId="{13C4F5F9-A6F3-4E7D-8F47-96660954A67F}" srcId="{BD26239F-2013-4DF1-BFB2-A2CE719E931F}" destId="{BB5B1273-53FF-49F7-A5A3-2EB5D67C3DCD}" srcOrd="2" destOrd="0" parTransId="{6F2F84F0-2B42-4CE2-ADC3-86F87FE73DEE}" sibTransId="{D8DEB028-60AD-46EB-B4FE-E093AE11D36F}"/>
    <dgm:cxn modelId="{1158A596-94C6-480E-A397-E965D089C71B}" type="presOf" srcId="{BB5B1273-53FF-49F7-A5A3-2EB5D67C3DCD}" destId="{7241F9BE-85A5-4E7B-B38D-67F7E6965D9A}" srcOrd="1" destOrd="0" presId="urn:microsoft.com/office/officeart/2005/8/layout/hList7#1"/>
    <dgm:cxn modelId="{F60D4CAC-5F18-4AC0-8196-E5387D53915F}" type="presOf" srcId="{B232FB3F-DD52-4A5D-B631-A0881A222AF2}" destId="{CE842124-4C33-4204-A9B2-9F951EBB58C1}" srcOrd="0" destOrd="0" presId="urn:microsoft.com/office/officeart/2005/8/layout/hList7#1"/>
    <dgm:cxn modelId="{18A1D811-CF49-469F-BBDA-56A094D7CC1E}" type="presOf" srcId="{EB53263E-0AE6-434E-95B9-F18350F4775C}" destId="{77E53A1E-0BE2-482A-AD97-E31916C6732D}" srcOrd="1" destOrd="0" presId="urn:microsoft.com/office/officeart/2005/8/layout/hList7#1"/>
    <dgm:cxn modelId="{CCEBE158-5191-4B58-8664-D41C8185E79B}" srcId="{BD26239F-2013-4DF1-BFB2-A2CE719E931F}" destId="{EB53263E-0AE6-434E-95B9-F18350F4775C}" srcOrd="0" destOrd="0" parTransId="{CC4FA540-6A66-4317-8CDD-9E00E0113AE8}" sibTransId="{B232FB3F-DD52-4A5D-B631-A0881A222AF2}"/>
    <dgm:cxn modelId="{F3CEE467-C536-4003-B034-28A2E2CB071F}" type="presOf" srcId="{864D6B92-EFF7-452C-A66D-628DFB8C73D3}" destId="{2D8092B4-78EB-46DE-BEBA-348FEB39BFC9}" srcOrd="1" destOrd="0" presId="urn:microsoft.com/office/officeart/2005/8/layout/hList7#1"/>
    <dgm:cxn modelId="{D316B5DC-8BD7-4E10-B9CE-D98D13616B1D}" type="presOf" srcId="{EB53263E-0AE6-434E-95B9-F18350F4775C}" destId="{AC26B1C6-4314-4D55-B9CF-58D894E14898}" srcOrd="0" destOrd="0" presId="urn:microsoft.com/office/officeart/2005/8/layout/hList7#1"/>
    <dgm:cxn modelId="{3AD70F8F-79ED-41B9-AD7A-F27DDE75365E}" type="presOf" srcId="{864D6B92-EFF7-452C-A66D-628DFB8C73D3}" destId="{D97ADE5D-50D2-48E5-81C0-97873BFBD68F}" srcOrd="0" destOrd="0" presId="urn:microsoft.com/office/officeart/2005/8/layout/hList7#1"/>
    <dgm:cxn modelId="{984D6D4B-D394-4192-9EF0-2F5956DFDCDC}" type="presParOf" srcId="{FD0225D5-5CC4-49AC-B8E1-E923C873A9A8}" destId="{C50E53C8-2449-4AE4-8598-D750D171C828}" srcOrd="0" destOrd="0" presId="urn:microsoft.com/office/officeart/2005/8/layout/hList7#1"/>
    <dgm:cxn modelId="{9E15A587-3927-4C45-A05B-498045EC2F99}" type="presParOf" srcId="{FD0225D5-5CC4-49AC-B8E1-E923C873A9A8}" destId="{35A07833-287E-4625-8705-6298D7E8E20F}" srcOrd="1" destOrd="0" presId="urn:microsoft.com/office/officeart/2005/8/layout/hList7#1"/>
    <dgm:cxn modelId="{0AE737AB-C032-4EA8-A23A-E63F594CC7B1}" type="presParOf" srcId="{35A07833-287E-4625-8705-6298D7E8E20F}" destId="{C17DE388-D945-453D-A72A-679E80F35095}" srcOrd="0" destOrd="0" presId="urn:microsoft.com/office/officeart/2005/8/layout/hList7#1"/>
    <dgm:cxn modelId="{01146357-F7BB-4928-8291-E46C6342AF7B}" type="presParOf" srcId="{C17DE388-D945-453D-A72A-679E80F35095}" destId="{AC26B1C6-4314-4D55-B9CF-58D894E14898}" srcOrd="0" destOrd="0" presId="urn:microsoft.com/office/officeart/2005/8/layout/hList7#1"/>
    <dgm:cxn modelId="{1FAD995C-3AB4-48FF-BE8E-EDF6A02CCAAE}" type="presParOf" srcId="{C17DE388-D945-453D-A72A-679E80F35095}" destId="{77E53A1E-0BE2-482A-AD97-E31916C6732D}" srcOrd="1" destOrd="0" presId="urn:microsoft.com/office/officeart/2005/8/layout/hList7#1"/>
    <dgm:cxn modelId="{7F646C78-E899-407D-99AE-176B4C6071C4}" type="presParOf" srcId="{C17DE388-D945-453D-A72A-679E80F35095}" destId="{E6857B58-8F6D-4144-810D-A10196919D19}" srcOrd="2" destOrd="0" presId="urn:microsoft.com/office/officeart/2005/8/layout/hList7#1"/>
    <dgm:cxn modelId="{13E28275-D713-4A33-96C8-4D56E756CE3D}" type="presParOf" srcId="{C17DE388-D945-453D-A72A-679E80F35095}" destId="{010A8E36-E563-4E5E-B1A4-D53CA6A0F84C}" srcOrd="3" destOrd="0" presId="urn:microsoft.com/office/officeart/2005/8/layout/hList7#1"/>
    <dgm:cxn modelId="{F7AFF179-77D9-49F3-9968-A7F9BF78F3C8}" type="presParOf" srcId="{35A07833-287E-4625-8705-6298D7E8E20F}" destId="{CE842124-4C33-4204-A9B2-9F951EBB58C1}" srcOrd="1" destOrd="0" presId="urn:microsoft.com/office/officeart/2005/8/layout/hList7#1"/>
    <dgm:cxn modelId="{EDCE4171-E02B-432D-BDDE-027F1E45CA89}" type="presParOf" srcId="{35A07833-287E-4625-8705-6298D7E8E20F}" destId="{BD55E182-8CFA-48D0-9E59-2B02E9728064}" srcOrd="2" destOrd="0" presId="urn:microsoft.com/office/officeart/2005/8/layout/hList7#1"/>
    <dgm:cxn modelId="{C4B1BFAA-FF2B-4491-A0FC-8C58F2E9967E}" type="presParOf" srcId="{BD55E182-8CFA-48D0-9E59-2B02E9728064}" destId="{D97ADE5D-50D2-48E5-81C0-97873BFBD68F}" srcOrd="0" destOrd="0" presId="urn:microsoft.com/office/officeart/2005/8/layout/hList7#1"/>
    <dgm:cxn modelId="{D38423BE-4B44-45AE-AFCE-96A87341FAAE}" type="presParOf" srcId="{BD55E182-8CFA-48D0-9E59-2B02E9728064}" destId="{2D8092B4-78EB-46DE-BEBA-348FEB39BFC9}" srcOrd="1" destOrd="0" presId="urn:microsoft.com/office/officeart/2005/8/layout/hList7#1"/>
    <dgm:cxn modelId="{494AED2D-2520-4CE4-BC9D-36925CF5522D}" type="presParOf" srcId="{BD55E182-8CFA-48D0-9E59-2B02E9728064}" destId="{C595F06B-843D-468F-84E9-036BF16F3247}" srcOrd="2" destOrd="0" presId="urn:microsoft.com/office/officeart/2005/8/layout/hList7#1"/>
    <dgm:cxn modelId="{C5ADA377-18FC-46F9-9FEA-007C31D68746}" type="presParOf" srcId="{BD55E182-8CFA-48D0-9E59-2B02E9728064}" destId="{0DED6C38-64F1-4C6C-B45B-04F659680A05}" srcOrd="3" destOrd="0" presId="urn:microsoft.com/office/officeart/2005/8/layout/hList7#1"/>
    <dgm:cxn modelId="{53B52896-D341-4224-AC0B-FD41A23514C3}" type="presParOf" srcId="{35A07833-287E-4625-8705-6298D7E8E20F}" destId="{08A39D13-5B15-4F24-AE60-93B30D7BD729}" srcOrd="3" destOrd="0" presId="urn:microsoft.com/office/officeart/2005/8/layout/hList7#1"/>
    <dgm:cxn modelId="{AC298B4C-3483-4817-9043-F59AB7483EA5}" type="presParOf" srcId="{35A07833-287E-4625-8705-6298D7E8E20F}" destId="{5A783066-918C-4597-806E-623DB5819C39}" srcOrd="4" destOrd="0" presId="urn:microsoft.com/office/officeart/2005/8/layout/hList7#1"/>
    <dgm:cxn modelId="{B9DF49D5-204C-490B-B18D-408652DCB257}" type="presParOf" srcId="{5A783066-918C-4597-806E-623DB5819C39}" destId="{B5504F66-E4F9-419E-8988-EE6E41FFCF5E}" srcOrd="0" destOrd="0" presId="urn:microsoft.com/office/officeart/2005/8/layout/hList7#1"/>
    <dgm:cxn modelId="{2D7D3105-7F0D-46B0-A812-C6C13BC14304}" type="presParOf" srcId="{5A783066-918C-4597-806E-623DB5819C39}" destId="{7241F9BE-85A5-4E7B-B38D-67F7E6965D9A}" srcOrd="1" destOrd="0" presId="urn:microsoft.com/office/officeart/2005/8/layout/hList7#1"/>
    <dgm:cxn modelId="{6CBCA08F-6CAB-4CCC-A53A-8F71857B301B}" type="presParOf" srcId="{5A783066-918C-4597-806E-623DB5819C39}" destId="{F4EBADBE-5BDE-4813-B617-C469E75AE929}" srcOrd="2" destOrd="0" presId="urn:microsoft.com/office/officeart/2005/8/layout/hList7#1"/>
    <dgm:cxn modelId="{7D75F7FE-9CA9-4E83-91CD-1CAD6139967C}" type="presParOf" srcId="{5A783066-918C-4597-806E-623DB5819C39}" destId="{744A7BCF-D574-4F3E-A6CD-E30D0C25324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12866-A836-4EAD-841C-5F80F9D7547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E6C33A-709B-494F-B598-7F6348375AF5}">
      <dgm:prSet phldrT="[Текст]" custT="1"/>
      <dgm:spPr/>
      <dgm:t>
        <a:bodyPr/>
        <a:lstStyle/>
        <a:p>
          <a:endParaRPr lang="ru-RU" sz="1600" dirty="0"/>
        </a:p>
      </dgm:t>
    </dgm:pt>
    <dgm:pt modelId="{26F0CC76-82FB-4B61-A5BF-CC4939389A54}" type="parTrans" cxnId="{B3C759CF-0A79-4103-B1B5-F694A607F866}">
      <dgm:prSet/>
      <dgm:spPr/>
      <dgm:t>
        <a:bodyPr/>
        <a:lstStyle/>
        <a:p>
          <a:endParaRPr lang="ru-RU"/>
        </a:p>
      </dgm:t>
    </dgm:pt>
    <dgm:pt modelId="{BEABEC15-1C58-4C35-9DAD-A3E24C8C049F}" type="sibTrans" cxnId="{B3C759CF-0A79-4103-B1B5-F694A607F866}">
      <dgm:prSet/>
      <dgm:spPr/>
      <dgm:t>
        <a:bodyPr/>
        <a:lstStyle/>
        <a:p>
          <a:endParaRPr lang="ru-RU"/>
        </a:p>
      </dgm:t>
    </dgm:pt>
    <dgm:pt modelId="{87D2FC7F-A80D-463C-B4B9-A7C31F70D540}">
      <dgm:prSet phldrT="[Текст]" custT="1"/>
      <dgm:spPr/>
      <dgm:t>
        <a:bodyPr/>
        <a:lstStyle/>
        <a:p>
          <a:r>
            <a:rPr lang="ru-RU" sz="1800" b="1" dirty="0" smtClean="0"/>
            <a:t>Павел Колесов </a:t>
          </a:r>
          <a:endParaRPr lang="ru-RU" sz="1800" b="1" dirty="0"/>
        </a:p>
      </dgm:t>
    </dgm:pt>
    <dgm:pt modelId="{CCEC4EA2-4421-4BD7-9322-15FF6B4372CE}" type="parTrans" cxnId="{2245362C-EC92-4E7D-9DAF-34B4EF432B9F}">
      <dgm:prSet/>
      <dgm:spPr/>
      <dgm:t>
        <a:bodyPr/>
        <a:lstStyle/>
        <a:p>
          <a:endParaRPr lang="ru-RU"/>
        </a:p>
      </dgm:t>
    </dgm:pt>
    <dgm:pt modelId="{26E2461B-07AE-4739-BF1F-16800543591A}" type="sibTrans" cxnId="{2245362C-EC92-4E7D-9DAF-34B4EF432B9F}">
      <dgm:prSet/>
      <dgm:spPr/>
      <dgm:t>
        <a:bodyPr/>
        <a:lstStyle/>
        <a:p>
          <a:endParaRPr lang="ru-RU"/>
        </a:p>
      </dgm:t>
    </dgm:pt>
    <dgm:pt modelId="{A0986F5C-5C30-42B6-BABD-5EF3F6F3332B}">
      <dgm:prSet phldrT="[Текст]" custT="1"/>
      <dgm:spPr/>
      <dgm:t>
        <a:bodyPr/>
        <a:lstStyle/>
        <a:p>
          <a:r>
            <a:rPr lang="ru-RU" sz="1800" b="1" dirty="0" smtClean="0"/>
            <a:t>Мастер спорта</a:t>
          </a:r>
          <a:endParaRPr lang="ru-RU" sz="1800" b="1" dirty="0"/>
        </a:p>
      </dgm:t>
    </dgm:pt>
    <dgm:pt modelId="{8D644663-3DAB-41E3-9133-AFAD7B9A1FA5}" type="parTrans" cxnId="{18CFDCCB-9CD8-48C0-9176-CD8B3C3D4384}">
      <dgm:prSet/>
      <dgm:spPr/>
      <dgm:t>
        <a:bodyPr/>
        <a:lstStyle/>
        <a:p>
          <a:endParaRPr lang="ru-RU"/>
        </a:p>
      </dgm:t>
    </dgm:pt>
    <dgm:pt modelId="{E5D242A4-3C66-48F2-B350-EDE024E07975}" type="sibTrans" cxnId="{18CFDCCB-9CD8-48C0-9176-CD8B3C3D4384}">
      <dgm:prSet/>
      <dgm:spPr/>
      <dgm:t>
        <a:bodyPr/>
        <a:lstStyle/>
        <a:p>
          <a:endParaRPr lang="ru-RU"/>
        </a:p>
      </dgm:t>
    </dgm:pt>
    <dgm:pt modelId="{2F91BFE3-5182-4AC6-A348-17C45D3A1D09}">
      <dgm:prSet phldrT="[Текст]" custT="1"/>
      <dgm:spPr/>
      <dgm:t>
        <a:bodyPr/>
        <a:lstStyle/>
        <a:p>
          <a:endParaRPr lang="ru-RU" sz="1800" dirty="0"/>
        </a:p>
      </dgm:t>
    </dgm:pt>
    <dgm:pt modelId="{FDB27B1E-7DAC-41FC-9E0A-547FDD6B03A5}" type="parTrans" cxnId="{99934206-7B65-4AD3-A96F-D5D45B4E1FB8}">
      <dgm:prSet/>
      <dgm:spPr/>
      <dgm:t>
        <a:bodyPr/>
        <a:lstStyle/>
        <a:p>
          <a:endParaRPr lang="ru-RU"/>
        </a:p>
      </dgm:t>
    </dgm:pt>
    <dgm:pt modelId="{BB773C8C-FDCA-4CCE-83F6-28EFDBC15C25}" type="sibTrans" cxnId="{99934206-7B65-4AD3-A96F-D5D45B4E1FB8}">
      <dgm:prSet/>
      <dgm:spPr/>
      <dgm:t>
        <a:bodyPr/>
        <a:lstStyle/>
        <a:p>
          <a:endParaRPr lang="ru-RU"/>
        </a:p>
      </dgm:t>
    </dgm:pt>
    <dgm:pt modelId="{13F59C17-FCC9-4C8F-8967-A2125B42106B}">
      <dgm:prSet phldrT="[Текст]" custT="1"/>
      <dgm:spPr/>
      <dgm:t>
        <a:bodyPr/>
        <a:lstStyle/>
        <a:p>
          <a:endParaRPr lang="ru-RU" sz="1800" dirty="0"/>
        </a:p>
      </dgm:t>
    </dgm:pt>
    <dgm:pt modelId="{BAEE5CE0-3FC2-48F9-9452-C197D184407F}" type="parTrans" cxnId="{6B0DDC5C-6C24-4EDF-B931-F75B05717546}">
      <dgm:prSet/>
      <dgm:spPr/>
      <dgm:t>
        <a:bodyPr/>
        <a:lstStyle/>
        <a:p>
          <a:endParaRPr lang="ru-RU"/>
        </a:p>
      </dgm:t>
    </dgm:pt>
    <dgm:pt modelId="{87A971B3-8EE3-44D8-B865-90B377BF449F}" type="sibTrans" cxnId="{6B0DDC5C-6C24-4EDF-B931-F75B05717546}">
      <dgm:prSet/>
      <dgm:spPr/>
      <dgm:t>
        <a:bodyPr/>
        <a:lstStyle/>
        <a:p>
          <a:endParaRPr lang="ru-RU"/>
        </a:p>
      </dgm:t>
    </dgm:pt>
    <dgm:pt modelId="{D323FA34-D2E1-486E-BDAE-C2DD0F3E75FD}">
      <dgm:prSet phldrT="[Текст]" custT="1"/>
      <dgm:spPr/>
      <dgm:t>
        <a:bodyPr/>
        <a:lstStyle/>
        <a:p>
          <a:r>
            <a:rPr lang="ru-RU" sz="1800" b="1" dirty="0" smtClean="0"/>
            <a:t>Сергей Шереметьев</a:t>
          </a:r>
          <a:endParaRPr lang="ru-RU" sz="1800" b="1" dirty="0"/>
        </a:p>
      </dgm:t>
    </dgm:pt>
    <dgm:pt modelId="{7B6353D2-B935-4AC9-B089-A4820098543C}" type="parTrans" cxnId="{E92080D2-295B-43C0-AA83-ACFB04B9E029}">
      <dgm:prSet/>
      <dgm:spPr/>
      <dgm:t>
        <a:bodyPr/>
        <a:lstStyle/>
        <a:p>
          <a:endParaRPr lang="ru-RU"/>
        </a:p>
      </dgm:t>
    </dgm:pt>
    <dgm:pt modelId="{DE7DBCA8-4738-41C4-B4E3-C55B92CF1CB7}" type="sibTrans" cxnId="{E92080D2-295B-43C0-AA83-ACFB04B9E029}">
      <dgm:prSet/>
      <dgm:spPr/>
      <dgm:t>
        <a:bodyPr/>
        <a:lstStyle/>
        <a:p>
          <a:endParaRPr lang="ru-RU"/>
        </a:p>
      </dgm:t>
    </dgm:pt>
    <dgm:pt modelId="{36AFE368-0F66-4F5B-BECA-CEB9F8C60C59}">
      <dgm:prSet phldrT="[Текст]" custT="1"/>
      <dgm:spPr/>
      <dgm:t>
        <a:bodyPr/>
        <a:lstStyle/>
        <a:p>
          <a:r>
            <a:rPr lang="ru-RU" sz="1800" b="1" dirty="0" smtClean="0"/>
            <a:t>Руководитель проекта</a:t>
          </a:r>
          <a:endParaRPr lang="ru-RU" sz="1800" b="1" dirty="0"/>
        </a:p>
      </dgm:t>
    </dgm:pt>
    <dgm:pt modelId="{DC201210-80DC-49E8-AF6E-C05B1955101A}" type="parTrans" cxnId="{2B31BC96-0E82-46DC-9CE5-95F2D5280F74}">
      <dgm:prSet/>
      <dgm:spPr/>
      <dgm:t>
        <a:bodyPr/>
        <a:lstStyle/>
        <a:p>
          <a:endParaRPr lang="ru-RU"/>
        </a:p>
      </dgm:t>
    </dgm:pt>
    <dgm:pt modelId="{2E7693D5-C377-468A-99A8-43C67E59E65E}" type="sibTrans" cxnId="{2B31BC96-0E82-46DC-9CE5-95F2D5280F74}">
      <dgm:prSet/>
      <dgm:spPr/>
      <dgm:t>
        <a:bodyPr/>
        <a:lstStyle/>
        <a:p>
          <a:endParaRPr lang="ru-RU"/>
        </a:p>
      </dgm:t>
    </dgm:pt>
    <dgm:pt modelId="{C26D362B-581F-41BE-A0F7-3ADF8F8EDE10}">
      <dgm:prSet custT="1"/>
      <dgm:spPr/>
      <dgm:t>
        <a:bodyPr/>
        <a:lstStyle/>
        <a:p>
          <a:r>
            <a:rPr lang="ru-RU" sz="1800" b="1" dirty="0" smtClean="0"/>
            <a:t> Академик РАН</a:t>
          </a:r>
          <a:endParaRPr lang="ru-RU" sz="1800" b="1" dirty="0"/>
        </a:p>
      </dgm:t>
    </dgm:pt>
    <dgm:pt modelId="{E6ED0202-5421-4783-B030-D26AA8CEE26F}" type="parTrans" cxnId="{5E7AEAC9-9534-44DE-8056-09CE273E75A2}">
      <dgm:prSet/>
      <dgm:spPr/>
      <dgm:t>
        <a:bodyPr/>
        <a:lstStyle/>
        <a:p>
          <a:endParaRPr lang="ru-RU"/>
        </a:p>
      </dgm:t>
    </dgm:pt>
    <dgm:pt modelId="{CD8F448F-788D-4A10-B3E9-C769CA163CBA}" type="sibTrans" cxnId="{5E7AEAC9-9534-44DE-8056-09CE273E75A2}">
      <dgm:prSet/>
      <dgm:spPr/>
      <dgm:t>
        <a:bodyPr/>
        <a:lstStyle/>
        <a:p>
          <a:endParaRPr lang="ru-RU"/>
        </a:p>
      </dgm:t>
    </dgm:pt>
    <dgm:pt modelId="{EC235214-038D-4B46-8871-1B570633CE7A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r>
            <a:rPr lang="ru-RU" sz="1800" b="1" dirty="0" smtClean="0"/>
            <a:t>Арнольд </a:t>
          </a:r>
          <a:r>
            <a:rPr lang="ru-RU" sz="1800" b="1" dirty="0" err="1" smtClean="0"/>
            <a:t>Тулохонов</a:t>
          </a:r>
          <a:endParaRPr lang="ru-RU" sz="1800" b="1" dirty="0"/>
        </a:p>
      </dgm:t>
    </dgm:pt>
    <dgm:pt modelId="{47320437-18E4-4CD9-A1A9-D3583F855274}" type="sibTrans" cxnId="{04E4A0B1-46F5-4BAB-8383-2E6C2249673F}">
      <dgm:prSet/>
      <dgm:spPr/>
      <dgm:t>
        <a:bodyPr/>
        <a:lstStyle/>
        <a:p>
          <a:endParaRPr lang="ru-RU"/>
        </a:p>
      </dgm:t>
    </dgm:pt>
    <dgm:pt modelId="{E09275C4-40AB-4A85-AE69-63627434EA7F}" type="parTrans" cxnId="{04E4A0B1-46F5-4BAB-8383-2E6C2249673F}">
      <dgm:prSet/>
      <dgm:spPr/>
      <dgm:t>
        <a:bodyPr/>
        <a:lstStyle/>
        <a:p>
          <a:endParaRPr lang="ru-RU"/>
        </a:p>
      </dgm:t>
    </dgm:pt>
    <dgm:pt modelId="{240651CF-572F-46FE-BBDC-FB6D17548E71}">
      <dgm:prSet phldrT="[Текст]" custT="1"/>
      <dgm:spPr/>
      <dgm:t>
        <a:bodyPr/>
        <a:lstStyle/>
        <a:p>
          <a:r>
            <a:rPr lang="ru-RU" sz="1800" b="1" dirty="0" smtClean="0"/>
            <a:t>Старший тренер проекта </a:t>
          </a:r>
          <a:endParaRPr lang="ru-RU" sz="1800" b="1" dirty="0"/>
        </a:p>
      </dgm:t>
    </dgm:pt>
    <dgm:pt modelId="{88E0E6BD-0101-4827-B852-223DF4E1B3D4}" type="parTrans" cxnId="{6924EC68-89C0-406E-BDEB-332AADCB832D}">
      <dgm:prSet/>
      <dgm:spPr/>
      <dgm:t>
        <a:bodyPr/>
        <a:lstStyle/>
        <a:p>
          <a:endParaRPr lang="ru-RU"/>
        </a:p>
      </dgm:t>
    </dgm:pt>
    <dgm:pt modelId="{FF12FA05-0882-4CC6-958B-432F4EC6CCFC}" type="sibTrans" cxnId="{6924EC68-89C0-406E-BDEB-332AADCB832D}">
      <dgm:prSet/>
      <dgm:spPr/>
      <dgm:t>
        <a:bodyPr/>
        <a:lstStyle/>
        <a:p>
          <a:endParaRPr lang="ru-RU"/>
        </a:p>
      </dgm:t>
    </dgm:pt>
    <dgm:pt modelId="{4C7FF3D3-5CFC-48C7-BF6D-76B2878258FD}">
      <dgm:prSet custT="1"/>
      <dgm:spPr/>
      <dgm:t>
        <a:bodyPr/>
        <a:lstStyle/>
        <a:p>
          <a:r>
            <a:rPr lang="ru-RU" sz="1800" b="1" dirty="0" smtClean="0"/>
            <a:t> Д.Г.Н. </a:t>
          </a:r>
          <a:endParaRPr lang="ru-RU" sz="1800" b="1" dirty="0"/>
        </a:p>
      </dgm:t>
    </dgm:pt>
    <dgm:pt modelId="{E84A21B3-1A22-416E-86F3-248AB54780BF}" type="parTrans" cxnId="{BB4CEEAD-DE0F-4E1F-9DE0-4EF54FE36A71}">
      <dgm:prSet/>
      <dgm:spPr/>
      <dgm:t>
        <a:bodyPr/>
        <a:lstStyle/>
        <a:p>
          <a:endParaRPr lang="ru-RU"/>
        </a:p>
      </dgm:t>
    </dgm:pt>
    <dgm:pt modelId="{65615ADF-07DA-4FBA-859E-E13E220ED836}" type="sibTrans" cxnId="{BB4CEEAD-DE0F-4E1F-9DE0-4EF54FE36A71}">
      <dgm:prSet/>
      <dgm:spPr/>
      <dgm:t>
        <a:bodyPr/>
        <a:lstStyle/>
        <a:p>
          <a:endParaRPr lang="ru-RU"/>
        </a:p>
      </dgm:t>
    </dgm:pt>
    <dgm:pt modelId="{830E1740-D9C8-4230-AE5E-7D8D59E6DF4D}">
      <dgm:prSet custT="1"/>
      <dgm:spPr/>
      <dgm:t>
        <a:bodyPr/>
        <a:lstStyle/>
        <a:p>
          <a:endParaRPr lang="ru-RU" sz="1600" dirty="0"/>
        </a:p>
      </dgm:t>
    </dgm:pt>
    <dgm:pt modelId="{85A57866-CF51-46DD-9FAE-7F444C18B77B}" type="parTrans" cxnId="{EBDA5D1D-A7B0-4E9E-A6FE-0BD8359FBA13}">
      <dgm:prSet/>
      <dgm:spPr/>
      <dgm:t>
        <a:bodyPr/>
        <a:lstStyle/>
        <a:p>
          <a:endParaRPr lang="ru-RU"/>
        </a:p>
      </dgm:t>
    </dgm:pt>
    <dgm:pt modelId="{C03907E5-8FFD-4218-835E-2C74927B9802}" type="sibTrans" cxnId="{EBDA5D1D-A7B0-4E9E-A6FE-0BD8359FBA13}">
      <dgm:prSet/>
      <dgm:spPr/>
      <dgm:t>
        <a:bodyPr/>
        <a:lstStyle/>
        <a:p>
          <a:endParaRPr lang="ru-RU"/>
        </a:p>
      </dgm:t>
    </dgm:pt>
    <dgm:pt modelId="{442013BE-7226-4606-8ADF-BBCF3E3F23C2}">
      <dgm:prSet custT="1"/>
      <dgm:spPr/>
      <dgm:t>
        <a:bodyPr/>
        <a:lstStyle/>
        <a:p>
          <a:r>
            <a:rPr lang="ru-RU" sz="1800" b="1" dirty="0" smtClean="0"/>
            <a:t> Председатель РГО и оргкомитета проекта </a:t>
          </a:r>
          <a:endParaRPr lang="ru-RU" sz="1800" b="1" dirty="0"/>
        </a:p>
      </dgm:t>
    </dgm:pt>
    <dgm:pt modelId="{B8AA1A62-826D-45AA-8874-D60CD463BBCB}" type="sibTrans" cxnId="{CE27C3B9-9524-41F7-B26A-3E660B8DBB3F}">
      <dgm:prSet/>
      <dgm:spPr/>
      <dgm:t>
        <a:bodyPr/>
        <a:lstStyle/>
        <a:p>
          <a:endParaRPr lang="ru-RU"/>
        </a:p>
      </dgm:t>
    </dgm:pt>
    <dgm:pt modelId="{94D1E3D7-1DBE-4740-B66B-35FC1ECE2BCA}" type="parTrans" cxnId="{CE27C3B9-9524-41F7-B26A-3E660B8DBB3F}">
      <dgm:prSet/>
      <dgm:spPr/>
      <dgm:t>
        <a:bodyPr/>
        <a:lstStyle/>
        <a:p>
          <a:endParaRPr lang="ru-RU"/>
        </a:p>
      </dgm:t>
    </dgm:pt>
    <dgm:pt modelId="{1185C058-7F02-4CAD-B875-6A69BD08843B}">
      <dgm:prSet custT="1"/>
      <dgm:spPr/>
      <dgm:t>
        <a:bodyPr/>
        <a:lstStyle/>
        <a:p>
          <a:endParaRPr lang="ru-RU" sz="1800" b="1" dirty="0"/>
        </a:p>
      </dgm:t>
    </dgm:pt>
    <dgm:pt modelId="{2B581D59-8B17-4F9B-8243-6A5B4DA13499}" type="sibTrans" cxnId="{F00228E1-04FB-498C-8755-9BCB53653104}">
      <dgm:prSet/>
      <dgm:spPr/>
      <dgm:t>
        <a:bodyPr/>
        <a:lstStyle/>
        <a:p>
          <a:endParaRPr lang="ru-RU"/>
        </a:p>
      </dgm:t>
    </dgm:pt>
    <dgm:pt modelId="{199EF1D0-187A-453A-A4E9-95711D0C1972}" type="parTrans" cxnId="{F00228E1-04FB-498C-8755-9BCB53653104}">
      <dgm:prSet/>
      <dgm:spPr/>
      <dgm:t>
        <a:bodyPr/>
        <a:lstStyle/>
        <a:p>
          <a:endParaRPr lang="ru-RU"/>
        </a:p>
      </dgm:t>
    </dgm:pt>
    <dgm:pt modelId="{A51594E8-7B12-42CF-A1B7-CED91099B5B2}" type="pres">
      <dgm:prSet presAssocID="{A8512866-A836-4EAD-841C-5F80F9D754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D71A9-D0DA-4BB0-9CB4-1FF0EDBB96A1}" type="pres">
      <dgm:prSet presAssocID="{0DE6C33A-709B-494F-B598-7F6348375AF5}" presName="comp" presStyleCnt="0"/>
      <dgm:spPr/>
    </dgm:pt>
    <dgm:pt modelId="{2C095EAC-8F2A-44BD-8AD8-69E09E36F3A9}" type="pres">
      <dgm:prSet presAssocID="{0DE6C33A-709B-494F-B598-7F6348375AF5}" presName="box" presStyleLbl="node1" presStyleIdx="0" presStyleCnt="3"/>
      <dgm:spPr/>
      <dgm:t>
        <a:bodyPr/>
        <a:lstStyle/>
        <a:p>
          <a:endParaRPr lang="ru-RU"/>
        </a:p>
      </dgm:t>
    </dgm:pt>
    <dgm:pt modelId="{7917F36E-DDAC-4B9D-BCC9-F0A42C8FA7A0}" type="pres">
      <dgm:prSet presAssocID="{0DE6C33A-709B-494F-B598-7F6348375AF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9C9D056A-1CFB-4D09-8D01-C488BFAAF6D7}" type="pres">
      <dgm:prSet presAssocID="{0DE6C33A-709B-494F-B598-7F6348375A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35224-77FE-436A-960C-2262BBB6DF0A}" type="pres">
      <dgm:prSet presAssocID="{BEABEC15-1C58-4C35-9DAD-A3E24C8C049F}" presName="spacer" presStyleCnt="0"/>
      <dgm:spPr/>
    </dgm:pt>
    <dgm:pt modelId="{75E64AB9-A588-4CDC-AEEE-9021B86AE366}" type="pres">
      <dgm:prSet presAssocID="{2F91BFE3-5182-4AC6-A348-17C45D3A1D09}" presName="comp" presStyleCnt="0"/>
      <dgm:spPr/>
    </dgm:pt>
    <dgm:pt modelId="{F90AB988-8F44-4737-93C5-391254D6154D}" type="pres">
      <dgm:prSet presAssocID="{2F91BFE3-5182-4AC6-A348-17C45D3A1D09}" presName="box" presStyleLbl="node1" presStyleIdx="1" presStyleCnt="3" custScaleY="130040"/>
      <dgm:spPr/>
      <dgm:t>
        <a:bodyPr/>
        <a:lstStyle/>
        <a:p>
          <a:endParaRPr lang="ru-RU"/>
        </a:p>
      </dgm:t>
    </dgm:pt>
    <dgm:pt modelId="{1A70CD96-5F72-42C3-8B83-5B7090196A4C}" type="pres">
      <dgm:prSet presAssocID="{2F91BFE3-5182-4AC6-A348-17C45D3A1D0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69A9AA-C385-424F-A102-C5EA39CE22F0}" type="pres">
      <dgm:prSet presAssocID="{2F91BFE3-5182-4AC6-A348-17C45D3A1D0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7D097-090C-416A-A4AB-D1F09E675B8A}" type="pres">
      <dgm:prSet presAssocID="{BB773C8C-FDCA-4CCE-83F6-28EFDBC15C25}" presName="spacer" presStyleCnt="0"/>
      <dgm:spPr/>
    </dgm:pt>
    <dgm:pt modelId="{6779D9FA-4C7F-4ED7-8650-9D434B1A134D}" type="pres">
      <dgm:prSet presAssocID="{13F59C17-FCC9-4C8F-8967-A2125B42106B}" presName="comp" presStyleCnt="0"/>
      <dgm:spPr/>
    </dgm:pt>
    <dgm:pt modelId="{DD4F49F5-B758-4F6F-834D-B4CFBFD39F16}" type="pres">
      <dgm:prSet presAssocID="{13F59C17-FCC9-4C8F-8967-A2125B42106B}" presName="box" presStyleLbl="node1" presStyleIdx="2" presStyleCnt="3" custLinFactNeighborX="2045" custLinFactNeighborY="40031"/>
      <dgm:spPr/>
      <dgm:t>
        <a:bodyPr/>
        <a:lstStyle/>
        <a:p>
          <a:endParaRPr lang="ru-RU"/>
        </a:p>
      </dgm:t>
    </dgm:pt>
    <dgm:pt modelId="{F693ED7B-47DF-4AB5-B7B9-26554CFA48A2}" type="pres">
      <dgm:prSet presAssocID="{13F59C17-FCC9-4C8F-8967-A2125B42106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74BCC925-B0DB-42F6-88BD-E8E7C80270AF}" type="pres">
      <dgm:prSet presAssocID="{13F59C17-FCC9-4C8F-8967-A2125B4210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5362C-EC92-4E7D-9DAF-34B4EF432B9F}" srcId="{0DE6C33A-709B-494F-B598-7F6348375AF5}" destId="{87D2FC7F-A80D-463C-B4B9-A7C31F70D540}" srcOrd="0" destOrd="0" parTransId="{CCEC4EA2-4421-4BD7-9322-15FF6B4372CE}" sibTransId="{26E2461B-07AE-4739-BF1F-16800543591A}"/>
    <dgm:cxn modelId="{E9CF027B-27AD-42F3-A414-FBC1EDF4124B}" type="presOf" srcId="{13F59C17-FCC9-4C8F-8967-A2125B42106B}" destId="{DD4F49F5-B758-4F6F-834D-B4CFBFD39F16}" srcOrd="0" destOrd="0" presId="urn:microsoft.com/office/officeart/2005/8/layout/vList4#1"/>
    <dgm:cxn modelId="{D9D4DD8C-AE15-444D-B825-559A46283933}" type="presOf" srcId="{0DE6C33A-709B-494F-B598-7F6348375AF5}" destId="{9C9D056A-1CFB-4D09-8D01-C488BFAAF6D7}" srcOrd="1" destOrd="0" presId="urn:microsoft.com/office/officeart/2005/8/layout/vList4#1"/>
    <dgm:cxn modelId="{D88DC518-5AFF-42D1-A3F6-426BF03AF7A1}" type="presOf" srcId="{87D2FC7F-A80D-463C-B4B9-A7C31F70D540}" destId="{2C095EAC-8F2A-44BD-8AD8-69E09E36F3A9}" srcOrd="0" destOrd="1" presId="urn:microsoft.com/office/officeart/2005/8/layout/vList4#1"/>
    <dgm:cxn modelId="{9946F76E-95EC-450B-AA74-ACCA5F23C0B0}" type="presOf" srcId="{442013BE-7226-4606-8ADF-BBCF3E3F23C2}" destId="{5F69A9AA-C385-424F-A102-C5EA39CE22F0}" srcOrd="1" destOrd="4" presId="urn:microsoft.com/office/officeart/2005/8/layout/vList4#1"/>
    <dgm:cxn modelId="{4AFA7980-A721-44CE-A82A-5D13F4F1B98A}" type="presOf" srcId="{C26D362B-581F-41BE-A0F7-3ADF8F8EDE10}" destId="{5F69A9AA-C385-424F-A102-C5EA39CE22F0}" srcOrd="1" destOrd="2" presId="urn:microsoft.com/office/officeart/2005/8/layout/vList4#1"/>
    <dgm:cxn modelId="{0607607E-2640-464C-80ED-784FEE27D5D0}" type="presOf" srcId="{1185C058-7F02-4CAD-B875-6A69BD08843B}" destId="{5F69A9AA-C385-424F-A102-C5EA39CE22F0}" srcOrd="1" destOrd="5" presId="urn:microsoft.com/office/officeart/2005/8/layout/vList4#1"/>
    <dgm:cxn modelId="{C1C0AFEF-5321-474A-941A-6F08EF76CE87}" type="presOf" srcId="{87D2FC7F-A80D-463C-B4B9-A7C31F70D540}" destId="{9C9D056A-1CFB-4D09-8D01-C488BFAAF6D7}" srcOrd="1" destOrd="1" presId="urn:microsoft.com/office/officeart/2005/8/layout/vList4#1"/>
    <dgm:cxn modelId="{2B31BC96-0E82-46DC-9CE5-95F2D5280F74}" srcId="{13F59C17-FCC9-4C8F-8967-A2125B42106B}" destId="{36AFE368-0F66-4F5B-BECA-CEB9F8C60C59}" srcOrd="1" destOrd="0" parTransId="{DC201210-80DC-49E8-AF6E-C05B1955101A}" sibTransId="{2E7693D5-C377-468A-99A8-43C67E59E65E}"/>
    <dgm:cxn modelId="{E92080D2-295B-43C0-AA83-ACFB04B9E029}" srcId="{13F59C17-FCC9-4C8F-8967-A2125B42106B}" destId="{D323FA34-D2E1-486E-BDAE-C2DD0F3E75FD}" srcOrd="0" destOrd="0" parTransId="{7B6353D2-B935-4AC9-B089-A4820098543C}" sibTransId="{DE7DBCA8-4738-41C4-B4E3-C55B92CF1CB7}"/>
    <dgm:cxn modelId="{C52C64C8-7F60-4719-A83B-B7AB4F11E021}" type="presOf" srcId="{240651CF-572F-46FE-BBDC-FB6D17548E71}" destId="{2C095EAC-8F2A-44BD-8AD8-69E09E36F3A9}" srcOrd="0" destOrd="3" presId="urn:microsoft.com/office/officeart/2005/8/layout/vList4#1"/>
    <dgm:cxn modelId="{F54A3D46-F580-4EA2-8DAD-D806426320C1}" type="presOf" srcId="{0DE6C33A-709B-494F-B598-7F6348375AF5}" destId="{2C095EAC-8F2A-44BD-8AD8-69E09E36F3A9}" srcOrd="0" destOrd="0" presId="urn:microsoft.com/office/officeart/2005/8/layout/vList4#1"/>
    <dgm:cxn modelId="{1E560EBA-8AA5-4110-A1B2-B8E6B01E07AA}" type="presOf" srcId="{36AFE368-0F66-4F5B-BECA-CEB9F8C60C59}" destId="{DD4F49F5-B758-4F6F-834D-B4CFBFD39F16}" srcOrd="0" destOrd="2" presId="urn:microsoft.com/office/officeart/2005/8/layout/vList4#1"/>
    <dgm:cxn modelId="{99934206-7B65-4AD3-A96F-D5D45B4E1FB8}" srcId="{A8512866-A836-4EAD-841C-5F80F9D7547B}" destId="{2F91BFE3-5182-4AC6-A348-17C45D3A1D09}" srcOrd="1" destOrd="0" parTransId="{FDB27B1E-7DAC-41FC-9E0A-547FDD6B03A5}" sibTransId="{BB773C8C-FDCA-4CCE-83F6-28EFDBC15C25}"/>
    <dgm:cxn modelId="{04E4A0B1-46F5-4BAB-8383-2E6C2249673F}" srcId="{2F91BFE3-5182-4AC6-A348-17C45D3A1D09}" destId="{EC235214-038D-4B46-8871-1B570633CE7A}" srcOrd="0" destOrd="0" parTransId="{E09275C4-40AB-4A85-AE69-63627434EA7F}" sibTransId="{47320437-18E4-4CD9-A1A9-D3583F855274}"/>
    <dgm:cxn modelId="{39745FEB-525C-41F6-9DC2-7E1FF61FDA50}" type="presOf" srcId="{830E1740-D9C8-4230-AE5E-7D8D59E6DF4D}" destId="{F90AB988-8F44-4737-93C5-391254D6154D}" srcOrd="0" destOrd="6" presId="urn:microsoft.com/office/officeart/2005/8/layout/vList4#1"/>
    <dgm:cxn modelId="{11B05F20-6DEB-441E-8148-BE05438BD80C}" type="presOf" srcId="{2F91BFE3-5182-4AC6-A348-17C45D3A1D09}" destId="{F90AB988-8F44-4737-93C5-391254D6154D}" srcOrd="0" destOrd="0" presId="urn:microsoft.com/office/officeart/2005/8/layout/vList4#1"/>
    <dgm:cxn modelId="{87066078-118B-4C2E-9784-466171C4E5EC}" type="presOf" srcId="{4C7FF3D3-5CFC-48C7-BF6D-76B2878258FD}" destId="{F90AB988-8F44-4737-93C5-391254D6154D}" srcOrd="0" destOrd="3" presId="urn:microsoft.com/office/officeart/2005/8/layout/vList4#1"/>
    <dgm:cxn modelId="{638152F2-AE0A-468E-A526-8AF7F191E019}" type="presOf" srcId="{EC235214-038D-4B46-8871-1B570633CE7A}" destId="{F90AB988-8F44-4737-93C5-391254D6154D}" srcOrd="0" destOrd="1" presId="urn:microsoft.com/office/officeart/2005/8/layout/vList4#1"/>
    <dgm:cxn modelId="{21B0813E-3E3E-4372-B09D-FBBEB8A3CE3A}" type="presOf" srcId="{D323FA34-D2E1-486E-BDAE-C2DD0F3E75FD}" destId="{74BCC925-B0DB-42F6-88BD-E8E7C80270AF}" srcOrd="1" destOrd="1" presId="urn:microsoft.com/office/officeart/2005/8/layout/vList4#1"/>
    <dgm:cxn modelId="{BB29DC30-473B-435B-9E42-69453C436FF4}" type="presOf" srcId="{2F91BFE3-5182-4AC6-A348-17C45D3A1D09}" destId="{5F69A9AA-C385-424F-A102-C5EA39CE22F0}" srcOrd="1" destOrd="0" presId="urn:microsoft.com/office/officeart/2005/8/layout/vList4#1"/>
    <dgm:cxn modelId="{A78BAF0A-B985-4AF3-B340-DBA742500A14}" type="presOf" srcId="{EC235214-038D-4B46-8871-1B570633CE7A}" destId="{5F69A9AA-C385-424F-A102-C5EA39CE22F0}" srcOrd="1" destOrd="1" presId="urn:microsoft.com/office/officeart/2005/8/layout/vList4#1"/>
    <dgm:cxn modelId="{18CFDCCB-9CD8-48C0-9176-CD8B3C3D4384}" srcId="{0DE6C33A-709B-494F-B598-7F6348375AF5}" destId="{A0986F5C-5C30-42B6-BABD-5EF3F6F3332B}" srcOrd="1" destOrd="0" parTransId="{8D644663-3DAB-41E3-9133-AFAD7B9A1FA5}" sibTransId="{E5D242A4-3C66-48F2-B350-EDE024E07975}"/>
    <dgm:cxn modelId="{B3C759CF-0A79-4103-B1B5-F694A607F866}" srcId="{A8512866-A836-4EAD-841C-5F80F9D7547B}" destId="{0DE6C33A-709B-494F-B598-7F6348375AF5}" srcOrd="0" destOrd="0" parTransId="{26F0CC76-82FB-4B61-A5BF-CC4939389A54}" sibTransId="{BEABEC15-1C58-4C35-9DAD-A3E24C8C049F}"/>
    <dgm:cxn modelId="{6B0DDC5C-6C24-4EDF-B931-F75B05717546}" srcId="{A8512866-A836-4EAD-841C-5F80F9D7547B}" destId="{13F59C17-FCC9-4C8F-8967-A2125B42106B}" srcOrd="2" destOrd="0" parTransId="{BAEE5CE0-3FC2-48F9-9452-C197D184407F}" sibTransId="{87A971B3-8EE3-44D8-B865-90B377BF449F}"/>
    <dgm:cxn modelId="{5E7AEAC9-9534-44DE-8056-09CE273E75A2}" srcId="{2F91BFE3-5182-4AC6-A348-17C45D3A1D09}" destId="{C26D362B-581F-41BE-A0F7-3ADF8F8EDE10}" srcOrd="1" destOrd="0" parTransId="{E6ED0202-5421-4783-B030-D26AA8CEE26F}" sibTransId="{CD8F448F-788D-4A10-B3E9-C769CA163CBA}"/>
    <dgm:cxn modelId="{53B9DE66-F9A1-429F-BE88-848B4A784289}" type="presOf" srcId="{4C7FF3D3-5CFC-48C7-BF6D-76B2878258FD}" destId="{5F69A9AA-C385-424F-A102-C5EA39CE22F0}" srcOrd="1" destOrd="3" presId="urn:microsoft.com/office/officeart/2005/8/layout/vList4#1"/>
    <dgm:cxn modelId="{38F44E11-864E-4EC6-8F13-1F7942370DAD}" type="presOf" srcId="{1185C058-7F02-4CAD-B875-6A69BD08843B}" destId="{F90AB988-8F44-4737-93C5-391254D6154D}" srcOrd="0" destOrd="5" presId="urn:microsoft.com/office/officeart/2005/8/layout/vList4#1"/>
    <dgm:cxn modelId="{F00228E1-04FB-498C-8755-9BCB53653104}" srcId="{2F91BFE3-5182-4AC6-A348-17C45D3A1D09}" destId="{1185C058-7F02-4CAD-B875-6A69BD08843B}" srcOrd="4" destOrd="0" parTransId="{199EF1D0-187A-453A-A4E9-95711D0C1972}" sibTransId="{2B581D59-8B17-4F9B-8243-6A5B4DA13499}"/>
    <dgm:cxn modelId="{BB4CEEAD-DE0F-4E1F-9DE0-4EF54FE36A71}" srcId="{2F91BFE3-5182-4AC6-A348-17C45D3A1D09}" destId="{4C7FF3D3-5CFC-48C7-BF6D-76B2878258FD}" srcOrd="2" destOrd="0" parTransId="{E84A21B3-1A22-416E-86F3-248AB54780BF}" sibTransId="{65615ADF-07DA-4FBA-859E-E13E220ED836}"/>
    <dgm:cxn modelId="{970E4777-4433-4FE1-99E2-E9B66F4CC0EE}" type="presOf" srcId="{C26D362B-581F-41BE-A0F7-3ADF8F8EDE10}" destId="{F90AB988-8F44-4737-93C5-391254D6154D}" srcOrd="0" destOrd="2" presId="urn:microsoft.com/office/officeart/2005/8/layout/vList4#1"/>
    <dgm:cxn modelId="{CE27C3B9-9524-41F7-B26A-3E660B8DBB3F}" srcId="{2F91BFE3-5182-4AC6-A348-17C45D3A1D09}" destId="{442013BE-7226-4606-8ADF-BBCF3E3F23C2}" srcOrd="3" destOrd="0" parTransId="{94D1E3D7-1DBE-4740-B66B-35FC1ECE2BCA}" sibTransId="{B8AA1A62-826D-45AA-8874-D60CD463BBCB}"/>
    <dgm:cxn modelId="{786C46BD-A075-4EE5-BA5E-9FF39830FF92}" type="presOf" srcId="{442013BE-7226-4606-8ADF-BBCF3E3F23C2}" destId="{F90AB988-8F44-4737-93C5-391254D6154D}" srcOrd="0" destOrd="4" presId="urn:microsoft.com/office/officeart/2005/8/layout/vList4#1"/>
    <dgm:cxn modelId="{AF814069-E35C-4798-9EE4-E1C2EDEAAF43}" type="presOf" srcId="{13F59C17-FCC9-4C8F-8967-A2125B42106B}" destId="{74BCC925-B0DB-42F6-88BD-E8E7C80270AF}" srcOrd="1" destOrd="0" presId="urn:microsoft.com/office/officeart/2005/8/layout/vList4#1"/>
    <dgm:cxn modelId="{57323139-CA5A-482D-967A-30E7B2F994B5}" type="presOf" srcId="{A0986F5C-5C30-42B6-BABD-5EF3F6F3332B}" destId="{9C9D056A-1CFB-4D09-8D01-C488BFAAF6D7}" srcOrd="1" destOrd="2" presId="urn:microsoft.com/office/officeart/2005/8/layout/vList4#1"/>
    <dgm:cxn modelId="{A55A5DC3-9555-40F4-8615-EA9EB8A28C0A}" type="presOf" srcId="{36AFE368-0F66-4F5B-BECA-CEB9F8C60C59}" destId="{74BCC925-B0DB-42F6-88BD-E8E7C80270AF}" srcOrd="1" destOrd="2" presId="urn:microsoft.com/office/officeart/2005/8/layout/vList4#1"/>
    <dgm:cxn modelId="{F4B1CE08-71B7-47C9-9232-00B16085BE1C}" type="presOf" srcId="{A0986F5C-5C30-42B6-BABD-5EF3F6F3332B}" destId="{2C095EAC-8F2A-44BD-8AD8-69E09E36F3A9}" srcOrd="0" destOrd="2" presId="urn:microsoft.com/office/officeart/2005/8/layout/vList4#1"/>
    <dgm:cxn modelId="{6924EC68-89C0-406E-BDEB-332AADCB832D}" srcId="{0DE6C33A-709B-494F-B598-7F6348375AF5}" destId="{240651CF-572F-46FE-BBDC-FB6D17548E71}" srcOrd="2" destOrd="0" parTransId="{88E0E6BD-0101-4827-B852-223DF4E1B3D4}" sibTransId="{FF12FA05-0882-4CC6-958B-432F4EC6CCFC}"/>
    <dgm:cxn modelId="{D0EDF67F-D42F-442E-B30F-228350EC8342}" type="presOf" srcId="{830E1740-D9C8-4230-AE5E-7D8D59E6DF4D}" destId="{5F69A9AA-C385-424F-A102-C5EA39CE22F0}" srcOrd="1" destOrd="6" presId="urn:microsoft.com/office/officeart/2005/8/layout/vList4#1"/>
    <dgm:cxn modelId="{DEC7B8FA-2947-4549-97B8-510C7BCA2E01}" type="presOf" srcId="{D323FA34-D2E1-486E-BDAE-C2DD0F3E75FD}" destId="{DD4F49F5-B758-4F6F-834D-B4CFBFD39F16}" srcOrd="0" destOrd="1" presId="urn:microsoft.com/office/officeart/2005/8/layout/vList4#1"/>
    <dgm:cxn modelId="{EBDA5D1D-A7B0-4E9E-A6FE-0BD8359FBA13}" srcId="{2F91BFE3-5182-4AC6-A348-17C45D3A1D09}" destId="{830E1740-D9C8-4230-AE5E-7D8D59E6DF4D}" srcOrd="5" destOrd="0" parTransId="{85A57866-CF51-46DD-9FAE-7F444C18B77B}" sibTransId="{C03907E5-8FFD-4218-835E-2C74927B9802}"/>
    <dgm:cxn modelId="{28575009-9667-4117-B58E-7350E72946C5}" type="presOf" srcId="{A8512866-A836-4EAD-841C-5F80F9D7547B}" destId="{A51594E8-7B12-42CF-A1B7-CED91099B5B2}" srcOrd="0" destOrd="0" presId="urn:microsoft.com/office/officeart/2005/8/layout/vList4#1"/>
    <dgm:cxn modelId="{73158CEE-F05F-4F57-8F0F-FAF4E1836A8B}" type="presOf" srcId="{240651CF-572F-46FE-BBDC-FB6D17548E71}" destId="{9C9D056A-1CFB-4D09-8D01-C488BFAAF6D7}" srcOrd="1" destOrd="3" presId="urn:microsoft.com/office/officeart/2005/8/layout/vList4#1"/>
    <dgm:cxn modelId="{D7B4A42A-F85D-4BB1-9F49-1EBD81CAEAA0}" type="presParOf" srcId="{A51594E8-7B12-42CF-A1B7-CED91099B5B2}" destId="{455D71A9-D0DA-4BB0-9CB4-1FF0EDBB96A1}" srcOrd="0" destOrd="0" presId="urn:microsoft.com/office/officeart/2005/8/layout/vList4#1"/>
    <dgm:cxn modelId="{7ABA0885-C08F-406D-8D54-5AF099D6588A}" type="presParOf" srcId="{455D71A9-D0DA-4BB0-9CB4-1FF0EDBB96A1}" destId="{2C095EAC-8F2A-44BD-8AD8-69E09E36F3A9}" srcOrd="0" destOrd="0" presId="urn:microsoft.com/office/officeart/2005/8/layout/vList4#1"/>
    <dgm:cxn modelId="{F1503B05-5B3A-4753-86E0-D98EF9EF8BAB}" type="presParOf" srcId="{455D71A9-D0DA-4BB0-9CB4-1FF0EDBB96A1}" destId="{7917F36E-DDAC-4B9D-BCC9-F0A42C8FA7A0}" srcOrd="1" destOrd="0" presId="urn:microsoft.com/office/officeart/2005/8/layout/vList4#1"/>
    <dgm:cxn modelId="{B613E327-ADDB-478A-B936-9CE875BFE3CD}" type="presParOf" srcId="{455D71A9-D0DA-4BB0-9CB4-1FF0EDBB96A1}" destId="{9C9D056A-1CFB-4D09-8D01-C488BFAAF6D7}" srcOrd="2" destOrd="0" presId="urn:microsoft.com/office/officeart/2005/8/layout/vList4#1"/>
    <dgm:cxn modelId="{6CA4BC16-1C7A-4EC7-8E31-398FCDE549E6}" type="presParOf" srcId="{A51594E8-7B12-42CF-A1B7-CED91099B5B2}" destId="{4D235224-77FE-436A-960C-2262BBB6DF0A}" srcOrd="1" destOrd="0" presId="urn:microsoft.com/office/officeart/2005/8/layout/vList4#1"/>
    <dgm:cxn modelId="{960E438E-90DA-4E4D-8DD1-298CAE6431DE}" type="presParOf" srcId="{A51594E8-7B12-42CF-A1B7-CED91099B5B2}" destId="{75E64AB9-A588-4CDC-AEEE-9021B86AE366}" srcOrd="2" destOrd="0" presId="urn:microsoft.com/office/officeart/2005/8/layout/vList4#1"/>
    <dgm:cxn modelId="{C4A0E981-E3CF-431D-8BF9-E0979ABC3EB8}" type="presParOf" srcId="{75E64AB9-A588-4CDC-AEEE-9021B86AE366}" destId="{F90AB988-8F44-4737-93C5-391254D6154D}" srcOrd="0" destOrd="0" presId="urn:microsoft.com/office/officeart/2005/8/layout/vList4#1"/>
    <dgm:cxn modelId="{286C1EC5-908D-468B-B32F-02CC965D54C0}" type="presParOf" srcId="{75E64AB9-A588-4CDC-AEEE-9021B86AE366}" destId="{1A70CD96-5F72-42C3-8B83-5B7090196A4C}" srcOrd="1" destOrd="0" presId="urn:microsoft.com/office/officeart/2005/8/layout/vList4#1"/>
    <dgm:cxn modelId="{2F313A15-42A6-4B40-BA56-5A2F8AD4818F}" type="presParOf" srcId="{75E64AB9-A588-4CDC-AEEE-9021B86AE366}" destId="{5F69A9AA-C385-424F-A102-C5EA39CE22F0}" srcOrd="2" destOrd="0" presId="urn:microsoft.com/office/officeart/2005/8/layout/vList4#1"/>
    <dgm:cxn modelId="{1B3745AD-CC39-41CD-912A-F88FBAD8F2DA}" type="presParOf" srcId="{A51594E8-7B12-42CF-A1B7-CED91099B5B2}" destId="{3307D097-090C-416A-A4AB-D1F09E675B8A}" srcOrd="3" destOrd="0" presId="urn:microsoft.com/office/officeart/2005/8/layout/vList4#1"/>
    <dgm:cxn modelId="{2CEF5BFE-33F7-48FE-BC88-87C0135BBE3E}" type="presParOf" srcId="{A51594E8-7B12-42CF-A1B7-CED91099B5B2}" destId="{6779D9FA-4C7F-4ED7-8650-9D434B1A134D}" srcOrd="4" destOrd="0" presId="urn:microsoft.com/office/officeart/2005/8/layout/vList4#1"/>
    <dgm:cxn modelId="{D891DB1D-61D9-4EB1-BA61-7852023AD623}" type="presParOf" srcId="{6779D9FA-4C7F-4ED7-8650-9D434B1A134D}" destId="{DD4F49F5-B758-4F6F-834D-B4CFBFD39F16}" srcOrd="0" destOrd="0" presId="urn:microsoft.com/office/officeart/2005/8/layout/vList4#1"/>
    <dgm:cxn modelId="{CE682F06-7347-44CE-B845-84C9D5FCBEC8}" type="presParOf" srcId="{6779D9FA-4C7F-4ED7-8650-9D434B1A134D}" destId="{F693ED7B-47DF-4AB5-B7B9-26554CFA48A2}" srcOrd="1" destOrd="0" presId="urn:microsoft.com/office/officeart/2005/8/layout/vList4#1"/>
    <dgm:cxn modelId="{177AEB58-9BEB-41C5-893E-6A1006A1CBEE}" type="presParOf" srcId="{6779D9FA-4C7F-4ED7-8650-9D434B1A134D}" destId="{74BCC925-B0DB-42F6-88BD-E8E7C80270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6B1C6-4314-4D55-B9CF-58D894E14898}">
      <dsp:nvSpPr>
        <dsp:cNvPr id="0" name=""/>
        <dsp:cNvSpPr/>
      </dsp:nvSpPr>
      <dsp:spPr>
        <a:xfrm>
          <a:off x="1738" y="0"/>
          <a:ext cx="2705046" cy="612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 1990 г. сообщество единомышленников 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24 ноября 1996 г.  образованно юридическое лицо «федерация альпинизма и скалолазания </a:t>
          </a:r>
          <a:br>
            <a:rPr lang="ru-RU" sz="1600" b="1" kern="1200" dirty="0" smtClean="0"/>
          </a:br>
          <a:r>
            <a:rPr lang="ru-RU" sz="1600" b="1" kern="1200" dirty="0" smtClean="0"/>
            <a:t>РБ».  </a:t>
          </a:r>
          <a:endParaRPr lang="ru-RU" sz="1600" b="1" kern="1200" dirty="0"/>
        </a:p>
      </dsp:txBody>
      <dsp:txXfrm>
        <a:off x="1738" y="2448272"/>
        <a:ext cx="2705046" cy="2448272"/>
      </dsp:txXfrm>
    </dsp:sp>
    <dsp:sp modelId="{010A8E36-E563-4E5E-B1A4-D53CA6A0F84C}">
      <dsp:nvSpPr>
        <dsp:cNvPr id="0" name=""/>
        <dsp:cNvSpPr/>
      </dsp:nvSpPr>
      <dsp:spPr>
        <a:xfrm>
          <a:off x="335168" y="367240"/>
          <a:ext cx="2038186" cy="203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ADE5D-50D2-48E5-81C0-97873BFBD68F}">
      <dsp:nvSpPr>
        <dsp:cNvPr id="0" name=""/>
        <dsp:cNvSpPr/>
      </dsp:nvSpPr>
      <dsp:spPr>
        <a:xfrm>
          <a:off x="2787936" y="0"/>
          <a:ext cx="2705046" cy="612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Startyp</a:t>
          </a:r>
          <a:r>
            <a:rPr lang="en-US" sz="1600" b="1" kern="1200" dirty="0" smtClean="0"/>
            <a:t> </a:t>
          </a:r>
          <a:r>
            <a:rPr lang="ru-RU" sz="1600" b="1" kern="1200" dirty="0" smtClean="0"/>
            <a:t> в области инженерных сооружений и полигонов для подготовки. Исследовательская деятельность, подготовка специалистов, участие в Чемпионатах России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787936" y="2448272"/>
        <a:ext cx="2705046" cy="2448272"/>
      </dsp:txXfrm>
    </dsp:sp>
    <dsp:sp modelId="{0DED6C38-64F1-4C6C-B45B-04F659680A05}">
      <dsp:nvSpPr>
        <dsp:cNvPr id="0" name=""/>
        <dsp:cNvSpPr/>
      </dsp:nvSpPr>
      <dsp:spPr>
        <a:xfrm>
          <a:off x="3121366" y="367240"/>
          <a:ext cx="2038186" cy="20381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04F66-E4F9-419E-8988-EE6E41FFCF5E}">
      <dsp:nvSpPr>
        <dsp:cNvPr id="0" name=""/>
        <dsp:cNvSpPr/>
      </dsp:nvSpPr>
      <dsp:spPr>
        <a:xfrm>
          <a:off x="5574134" y="0"/>
          <a:ext cx="2705046" cy="612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Признание в спортивном сообществе как в России так и за рубежом. Неоднократные призёры и чемпионы России. Номинанты престижных  премий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5574134" y="2448272"/>
        <a:ext cx="2705046" cy="2448272"/>
      </dsp:txXfrm>
    </dsp:sp>
    <dsp:sp modelId="{744A7BCF-D574-4F3E-A6CD-E30D0C25324F}">
      <dsp:nvSpPr>
        <dsp:cNvPr id="0" name=""/>
        <dsp:cNvSpPr/>
      </dsp:nvSpPr>
      <dsp:spPr>
        <a:xfrm>
          <a:off x="5907564" y="367240"/>
          <a:ext cx="2038186" cy="20381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E53C8-2449-4AE4-8598-D750D171C828}">
      <dsp:nvSpPr>
        <dsp:cNvPr id="0" name=""/>
        <dsp:cNvSpPr/>
      </dsp:nvSpPr>
      <dsp:spPr>
        <a:xfrm>
          <a:off x="331236" y="4896544"/>
          <a:ext cx="7618446" cy="9181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5EAC-8F2A-44BD-8AD8-69E09E36F3A9}">
      <dsp:nvSpPr>
        <dsp:cNvPr id="0" name=""/>
        <dsp:cNvSpPr/>
      </dsp:nvSpPr>
      <dsp:spPr>
        <a:xfrm>
          <a:off x="0" y="0"/>
          <a:ext cx="7043936" cy="1666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Павел Колесов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Мастер спорта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Старший тренер проекта </a:t>
          </a:r>
          <a:endParaRPr lang="ru-RU" sz="1800" b="1" kern="1200" dirty="0"/>
        </a:p>
      </dsp:txBody>
      <dsp:txXfrm>
        <a:off x="1575393" y="0"/>
        <a:ext cx="5468542" cy="1666064"/>
      </dsp:txXfrm>
    </dsp:sp>
    <dsp:sp modelId="{7917F36E-DDAC-4B9D-BCC9-F0A42C8FA7A0}">
      <dsp:nvSpPr>
        <dsp:cNvPr id="0" name=""/>
        <dsp:cNvSpPr/>
      </dsp:nvSpPr>
      <dsp:spPr>
        <a:xfrm>
          <a:off x="166606" y="166606"/>
          <a:ext cx="1408787" cy="1332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AB988-8F44-4737-93C5-391254D6154D}">
      <dsp:nvSpPr>
        <dsp:cNvPr id="0" name=""/>
        <dsp:cNvSpPr/>
      </dsp:nvSpPr>
      <dsp:spPr>
        <a:xfrm>
          <a:off x="0" y="1832670"/>
          <a:ext cx="7043936" cy="2166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</a:t>
          </a:r>
          <a:r>
            <a:rPr lang="ru-RU" sz="1800" b="1" kern="1200" dirty="0" smtClean="0"/>
            <a:t>Арнольд </a:t>
          </a:r>
          <a:r>
            <a:rPr lang="ru-RU" sz="1800" b="1" kern="1200" dirty="0" err="1" smtClean="0"/>
            <a:t>Тулохонов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Академик РАН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Д.Г.Н.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Председатель РГО и оргкомитета проекта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575393" y="1832670"/>
        <a:ext cx="5468542" cy="2166549"/>
      </dsp:txXfrm>
    </dsp:sp>
    <dsp:sp modelId="{1A70CD96-5F72-42C3-8B83-5B7090196A4C}">
      <dsp:nvSpPr>
        <dsp:cNvPr id="0" name=""/>
        <dsp:cNvSpPr/>
      </dsp:nvSpPr>
      <dsp:spPr>
        <a:xfrm>
          <a:off x="166606" y="2249519"/>
          <a:ext cx="1408787" cy="13328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F49F5-B758-4F6F-834D-B4CFBFD39F16}">
      <dsp:nvSpPr>
        <dsp:cNvPr id="0" name=""/>
        <dsp:cNvSpPr/>
      </dsp:nvSpPr>
      <dsp:spPr>
        <a:xfrm>
          <a:off x="0" y="4166583"/>
          <a:ext cx="7043936" cy="1666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Сергей Шереметьев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Руководитель проекта</a:t>
          </a:r>
          <a:endParaRPr lang="ru-RU" sz="1800" b="1" kern="1200" dirty="0"/>
        </a:p>
      </dsp:txBody>
      <dsp:txXfrm>
        <a:off x="1575393" y="4166583"/>
        <a:ext cx="5468542" cy="1666064"/>
      </dsp:txXfrm>
    </dsp:sp>
    <dsp:sp modelId="{F693ED7B-47DF-4AB5-B7B9-26554CFA48A2}">
      <dsp:nvSpPr>
        <dsp:cNvPr id="0" name=""/>
        <dsp:cNvSpPr/>
      </dsp:nvSpPr>
      <dsp:spPr>
        <a:xfrm>
          <a:off x="166606" y="4332432"/>
          <a:ext cx="1408787" cy="1332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0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6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13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4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3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8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1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4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2DFA-3C7E-4266-8DDD-AF37DC95DFD0}" type="datetimeFigureOut">
              <a:rPr lang="ru-RU" smtClean="0"/>
              <a:pPr/>
              <a:t>01.03.2018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B689-B476-4538-95FD-368E283096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8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Эверест 2018-2022 сборная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Республики Бурятия по альпинизму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895440"/>
            <a:ext cx="6347623" cy="423072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13206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45" y="273852"/>
            <a:ext cx="714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49" y="27061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38" y="144470"/>
            <a:ext cx="13223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haripovMY\Desktop\МАЁ\Задания\Презентации МАЁ\Всякое для презентаций\флаг РБ без фона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1452" y="1340768"/>
            <a:ext cx="1008112" cy="687153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592548" y="1484784"/>
            <a:ext cx="0" cy="936104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Бэкграунд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8596935"/>
              </p:ext>
            </p:extLst>
          </p:nvPr>
        </p:nvGraphicFramePr>
        <p:xfrm>
          <a:off x="467544" y="476672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8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ripovMY\Desktop\МАЁ\Задания\Презентации МАЁ\карты\Бурятия ООПТ без фона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4517"/>
            <a:ext cx="9108504" cy="53714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51125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Миссия федерации альпинизма Республики Бурятия -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Раскрытие  потенциала горных систем Бурятии  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 Освоение и классификация горных  маршрутов в основных системах Республики Бурятия (Баргузинский хребет, Восточные Саяны). Основной тренд – </a:t>
            </a:r>
            <a:r>
              <a:rPr lang="ru-RU" sz="1400" dirty="0" err="1" smtClean="0">
                <a:solidFill>
                  <a:srgbClr val="0070C0"/>
                </a:solidFill>
              </a:rPr>
              <a:t>первопроходы</a:t>
            </a:r>
            <a:r>
              <a:rPr lang="ru-RU" sz="1400" dirty="0" smtClean="0">
                <a:solidFill>
                  <a:srgbClr val="0070C0"/>
                </a:solidFill>
              </a:rPr>
              <a:t> «больших стен»,6-ой категории трудности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Активные виды спорта</a:t>
            </a:r>
          </a:p>
          <a:p>
            <a:pPr marL="88900" indent="-88900"/>
            <a:r>
              <a:rPr lang="ru-RU" sz="1400" dirty="0" smtClean="0">
                <a:solidFill>
                  <a:srgbClr val="0070C0"/>
                </a:solidFill>
              </a:rPr>
              <a:t>	(скалолазание, альпинизм, скайранинг, горные лыжи)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Опыт лучших спортсменов 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Взаимодействие с местным населением на предмет выявления новых районов и их вовлечение в </a:t>
            </a:r>
            <a:r>
              <a:rPr lang="ru-RU" sz="1400" dirty="0" err="1" smtClean="0">
                <a:solidFill>
                  <a:srgbClr val="0070C0"/>
                </a:solidFill>
              </a:rPr>
              <a:t>спортмаршруты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 Первопроходы к «диким» местам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даптивное скалолазание, походы и </a:t>
            </a:r>
            <a:r>
              <a:rPr lang="ru-RU" sz="1400" dirty="0" err="1" smtClean="0">
                <a:solidFill>
                  <a:srgbClr val="0070C0"/>
                </a:solidFill>
              </a:rPr>
              <a:t>треккинг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Взаимодействие с «ВВ МВД», «МО» и «МЧС» РФ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Создание и необходимой инфраструктура для альпинизма </a:t>
            </a:r>
          </a:p>
          <a:p>
            <a:pPr marL="88900" indent="-88900"/>
            <a:r>
              <a:rPr lang="ru-RU" sz="1400" dirty="0" smtClean="0">
                <a:solidFill>
                  <a:srgbClr val="0070C0"/>
                </a:solidFill>
              </a:rPr>
              <a:t>                  (средства размещения, тропы и</a:t>
            </a:r>
          </a:p>
          <a:p>
            <a:pPr marL="88900" indent="-88900"/>
            <a:r>
              <a:rPr lang="ru-RU" sz="1400" dirty="0" smtClean="0">
                <a:solidFill>
                  <a:srgbClr val="0070C0"/>
                </a:solidFill>
              </a:rPr>
              <a:t>                   оборудование тренировочных маршрутов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446984"/>
            <a:ext cx="18113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9189379"/>
              </p:ext>
            </p:extLst>
          </p:nvPr>
        </p:nvGraphicFramePr>
        <p:xfrm>
          <a:off x="1187624" y="476672"/>
          <a:ext cx="7043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1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4664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ЗАДАЧИ ПРОЕКТА:</a:t>
            </a:r>
          </a:p>
          <a:p>
            <a:pPr marL="268288" indent="-268288"/>
            <a:endParaRPr lang="ru-RU" sz="2000" dirty="0" smtClean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dirty="0">
                <a:solidFill>
                  <a:srgbClr val="0070C0"/>
                </a:solidFill>
              </a:rPr>
              <a:t>•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Поднятие флага Республики Бурятия на вершине Эвереста</a:t>
            </a:r>
          </a:p>
          <a:p>
            <a:pPr marL="268288" indent="-268288"/>
            <a:endParaRPr lang="ru-RU" sz="2000" b="1" dirty="0" smtClean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b="1" dirty="0" smtClean="0">
                <a:solidFill>
                  <a:srgbClr val="0070C0"/>
                </a:solidFill>
              </a:rPr>
              <a:t>• Популяризация альпинизма как командного «объединяющего» вида спорта, обновление спортивного состава</a:t>
            </a:r>
          </a:p>
          <a:p>
            <a:pPr marL="268288" indent="-268288"/>
            <a:endParaRPr lang="ru-RU" sz="2000" b="1" dirty="0" smtClean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b="1" dirty="0" smtClean="0">
                <a:solidFill>
                  <a:srgbClr val="0070C0"/>
                </a:solidFill>
              </a:rPr>
              <a:t>• Привлечение внимания мирового сообщества к «замусориванию» Эвереста и проблемам оз. Байкал</a:t>
            </a:r>
          </a:p>
          <a:p>
            <a:pPr marL="268288" indent="-268288"/>
            <a:endParaRPr lang="ru-RU" sz="2000" b="1" dirty="0" smtClean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b="1" dirty="0" smtClean="0">
                <a:solidFill>
                  <a:srgbClr val="0070C0"/>
                </a:solidFill>
              </a:rPr>
              <a:t>• Продвижение </a:t>
            </a:r>
            <a:r>
              <a:rPr lang="ru-RU" sz="2000" b="1" dirty="0">
                <a:solidFill>
                  <a:srgbClr val="0070C0"/>
                </a:solidFill>
              </a:rPr>
              <a:t>брэнда </a:t>
            </a:r>
            <a:r>
              <a:rPr lang="ru-RU" sz="2000" b="1" dirty="0" smtClean="0">
                <a:solidFill>
                  <a:srgbClr val="0070C0"/>
                </a:solidFill>
              </a:rPr>
              <a:t>повышение «узнаваемости» «</a:t>
            </a:r>
            <a:r>
              <a:rPr lang="ru-RU" sz="2000" b="1" dirty="0">
                <a:solidFill>
                  <a:srgbClr val="0070C0"/>
                </a:solidFill>
              </a:rPr>
              <a:t>Байкал-Бурятия</a:t>
            </a:r>
            <a:r>
              <a:rPr lang="ru-RU" sz="2000" b="1" dirty="0" smtClean="0">
                <a:solidFill>
                  <a:srgbClr val="0070C0"/>
                </a:solidFill>
              </a:rPr>
              <a:t>» с точки зрения внутреннего туризма и развития активностей в горах</a:t>
            </a:r>
            <a:endParaRPr lang="ru-RU" sz="2000" b="1" dirty="0">
              <a:solidFill>
                <a:srgbClr val="0070C0"/>
              </a:solidFill>
            </a:endParaRPr>
          </a:p>
          <a:p>
            <a:pPr marL="268288" indent="-268288"/>
            <a:endParaRPr lang="ru-RU" sz="2000" b="1" dirty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b="1" dirty="0">
                <a:solidFill>
                  <a:srgbClr val="0070C0"/>
                </a:solidFill>
              </a:rPr>
              <a:t>• В рамках тренировочных сборов «закладка» Байкальского камня на </a:t>
            </a:r>
            <a:r>
              <a:rPr lang="ru-RU" sz="2000" b="1" dirty="0" smtClean="0">
                <a:solidFill>
                  <a:srgbClr val="0070C0"/>
                </a:solidFill>
              </a:rPr>
              <a:t>высочайших вершинах мира</a:t>
            </a:r>
            <a:endParaRPr lang="ru-RU" sz="2000" b="1" dirty="0">
              <a:solidFill>
                <a:srgbClr val="0070C0"/>
              </a:solidFill>
            </a:endParaRPr>
          </a:p>
          <a:p>
            <a:pPr marL="268288" indent="-268288"/>
            <a:endParaRPr lang="ru-RU" sz="2000" b="1" dirty="0">
              <a:solidFill>
                <a:srgbClr val="0070C0"/>
              </a:solidFill>
            </a:endParaRPr>
          </a:p>
          <a:p>
            <a:pPr marL="268288" indent="-268288"/>
            <a:r>
              <a:rPr lang="ru-RU" sz="2000" b="1" dirty="0">
                <a:solidFill>
                  <a:srgbClr val="0070C0"/>
                </a:solidFill>
              </a:rPr>
              <a:t>• Информирование и популяризация Байкальского </a:t>
            </a:r>
            <a:r>
              <a:rPr lang="ru-RU" sz="2000" b="1" dirty="0" smtClean="0">
                <a:solidFill>
                  <a:srgbClr val="0070C0"/>
                </a:solidFill>
              </a:rPr>
              <a:t>региона, строительство </a:t>
            </a:r>
            <a:r>
              <a:rPr lang="ru-RU" sz="2000" b="1" dirty="0">
                <a:solidFill>
                  <a:srgbClr val="0070C0"/>
                </a:solidFill>
              </a:rPr>
              <a:t>всесезонного альплагеря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008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Повестка на </a:t>
            </a:r>
            <a:r>
              <a:rPr lang="ru-RU" sz="2200" b="1" dirty="0" smtClean="0">
                <a:solidFill>
                  <a:srgbClr val="0070C0"/>
                </a:solidFill>
              </a:rPr>
              <a:t>03.03.18г</a:t>
            </a:r>
            <a:r>
              <a:rPr lang="ru-RU" sz="2200" b="1" dirty="0" smtClean="0">
                <a:solidFill>
                  <a:srgbClr val="0070C0"/>
                </a:solidFill>
              </a:rPr>
              <a:t>. для правления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 Федерации Альпинизма России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1752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Легитимная поддержка проекта с символикой ФАР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Информационное освещение проекта на сайте ФАР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70C0"/>
                </a:solidFill>
              </a:rPr>
              <a:t>Административная поддержка </a:t>
            </a:r>
          </a:p>
          <a:p>
            <a:pPr algn="l"/>
            <a:endParaRPr lang="ru-RU" sz="1800" b="1" dirty="0" smtClean="0">
              <a:solidFill>
                <a:srgbClr val="0070C0"/>
              </a:solidFill>
            </a:endParaRPr>
          </a:p>
          <a:p>
            <a:pPr algn="l"/>
            <a:endParaRPr lang="ru-RU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06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240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Эверест 2018-2022 сборная  Республики Бурятия по альпинизму   </vt:lpstr>
      <vt:lpstr> Бэкграунд</vt:lpstr>
      <vt:lpstr>Презентация PowerPoint</vt:lpstr>
      <vt:lpstr>Презентация PowerPoint</vt:lpstr>
      <vt:lpstr>Презентация PowerPoint</vt:lpstr>
      <vt:lpstr>Повестка на 03.03.18г. для правления  Федерации Альпинизма России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Эверест 2018-2022. Сборная Республики Бурятия по альпинизму.</dc:title>
  <dc:creator>ион</dc:creator>
  <cp:lastModifiedBy>ион</cp:lastModifiedBy>
  <cp:revision>69</cp:revision>
  <dcterms:created xsi:type="dcterms:W3CDTF">2017-10-07T17:22:48Z</dcterms:created>
  <dcterms:modified xsi:type="dcterms:W3CDTF">2018-03-01T16:29:41Z</dcterms:modified>
</cp:coreProperties>
</file>